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Default Extension="emf" ContentType="image/x-emf"/>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648" r:id="rId2"/>
    <p:sldMasterId id="2147483684" r:id="rId3"/>
    <p:sldMasterId id="2147483679" r:id="rId4"/>
    <p:sldMasterId id="2147483694" r:id="rId5"/>
  </p:sldMasterIdLst>
  <p:notesMasterIdLst>
    <p:notesMasterId r:id="rId26"/>
  </p:notesMasterIdLst>
  <p:handoutMasterIdLst>
    <p:handoutMasterId r:id="rId27"/>
  </p:handoutMasterIdLst>
  <p:sldIdLst>
    <p:sldId id="306" r:id="rId6"/>
    <p:sldId id="311" r:id="rId7"/>
    <p:sldId id="315" r:id="rId8"/>
    <p:sldId id="312" r:id="rId9"/>
    <p:sldId id="313" r:id="rId10"/>
    <p:sldId id="314" r:id="rId11"/>
    <p:sldId id="316" r:id="rId12"/>
    <p:sldId id="305" r:id="rId13"/>
    <p:sldId id="304" r:id="rId14"/>
    <p:sldId id="291" r:id="rId15"/>
    <p:sldId id="318" r:id="rId16"/>
    <p:sldId id="296" r:id="rId17"/>
    <p:sldId id="289" r:id="rId18"/>
    <p:sldId id="290" r:id="rId19"/>
    <p:sldId id="302" r:id="rId20"/>
    <p:sldId id="317" r:id="rId21"/>
    <p:sldId id="319" r:id="rId22"/>
    <p:sldId id="310" r:id="rId23"/>
    <p:sldId id="309" r:id="rId24"/>
    <p:sldId id="308" r:id="rId2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DB8"/>
    <a:srgbClr val="E83E2D"/>
    <a:srgbClr val="3E3A39"/>
    <a:srgbClr val="DEDFDE"/>
    <a:srgbClr val="C1C3C3"/>
    <a:srgbClr val="026DB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2278" autoAdjust="0"/>
    <p:restoredTop sz="86420"/>
  </p:normalViewPr>
  <p:slideViewPr>
    <p:cSldViewPr snapToGrid="0" snapToObjects="1">
      <p:cViewPr>
        <p:scale>
          <a:sx n="100" d="100"/>
          <a:sy n="100" d="100"/>
        </p:scale>
        <p:origin x="-139" y="-8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8" d="100"/>
          <a:sy n="118" d="100"/>
        </p:scale>
        <p:origin x="2800" y="22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520CE2-A6FA-4659-92D1-FA19D832258E}" type="doc">
      <dgm:prSet loTypeId="urn:microsoft.com/office/officeart/2005/8/layout/cycle4#1" loCatId="cycle" qsTypeId="urn:microsoft.com/office/officeart/2005/8/quickstyle/3d1" qsCatId="3D" csTypeId="urn:microsoft.com/office/officeart/2005/8/colors/accent1_5" csCatId="accent1" phldr="1"/>
      <dgm:spPr/>
      <dgm:t>
        <a:bodyPr/>
        <a:lstStyle/>
        <a:p>
          <a:endParaRPr lang="zh-TW" altLang="en-US"/>
        </a:p>
      </dgm:t>
    </dgm:pt>
    <dgm:pt modelId="{2C2D998B-87A8-4F0C-82EB-4235B187FF12}">
      <dgm:prSet phldrT="[文字]"/>
      <dgm:spPr/>
      <dgm:t>
        <a:bodyPr/>
        <a:lstStyle/>
        <a:p>
          <a:r>
            <a:rPr lang="zh-TW" altLang="en-US" b="1" dirty="0" smtClean="0">
              <a:latin typeface="微軟正黑體" pitchFamily="34" charset="-120"/>
              <a:ea typeface="微軟正黑體" pitchFamily="34" charset="-120"/>
            </a:rPr>
            <a:t>預壓異常即時感測</a:t>
          </a:r>
          <a:endParaRPr lang="zh-TW" altLang="en-US" b="1" dirty="0">
            <a:latin typeface="微軟正黑體" pitchFamily="34" charset="-120"/>
            <a:ea typeface="微軟正黑體" pitchFamily="34" charset="-120"/>
          </a:endParaRPr>
        </a:p>
      </dgm:t>
    </dgm:pt>
    <dgm:pt modelId="{F66AABD5-3718-4BD9-BE0A-A3C7CC3873AE}" type="parTrans" cxnId="{AD925360-F7E2-4770-A02D-8593FE19B898}">
      <dgm:prSet/>
      <dgm:spPr/>
      <dgm:t>
        <a:bodyPr/>
        <a:lstStyle/>
        <a:p>
          <a:endParaRPr lang="zh-TW" altLang="en-US"/>
        </a:p>
      </dgm:t>
    </dgm:pt>
    <dgm:pt modelId="{F150E355-87A7-4DF1-9D48-342926272CBF}" type="sibTrans" cxnId="{AD925360-F7E2-4770-A02D-8593FE19B898}">
      <dgm:prSet/>
      <dgm:spPr/>
      <dgm:t>
        <a:bodyPr/>
        <a:lstStyle/>
        <a:p>
          <a:endParaRPr lang="zh-TW" altLang="en-US"/>
        </a:p>
      </dgm:t>
    </dgm:pt>
    <dgm:pt modelId="{643768DE-9E52-43A1-A582-BB4DF1AF1B33}">
      <dgm:prSet phldrT="[文字]"/>
      <dgm:spPr/>
      <dgm:t>
        <a:bodyPr/>
        <a:lstStyle/>
        <a:p>
          <a:r>
            <a:rPr lang="zh-TW" altLang="en-US" b="1" dirty="0" smtClean="0">
              <a:latin typeface="微軟正黑體" pitchFamily="34" charset="-120"/>
              <a:ea typeface="微軟正黑體" pitchFamily="34" charset="-120"/>
            </a:rPr>
            <a:t>即時溫度監控</a:t>
          </a:r>
          <a:endParaRPr lang="zh-TW" altLang="en-US" b="1" dirty="0">
            <a:latin typeface="微軟正黑體" pitchFamily="34" charset="-120"/>
            <a:ea typeface="微軟正黑體" pitchFamily="34" charset="-120"/>
          </a:endParaRPr>
        </a:p>
      </dgm:t>
    </dgm:pt>
    <dgm:pt modelId="{1380E5A9-B040-439F-A7FA-FF0AD376F5E0}" type="parTrans" cxnId="{106FB5D3-E3D2-46E3-854F-E9D23F003FF1}">
      <dgm:prSet/>
      <dgm:spPr/>
      <dgm:t>
        <a:bodyPr/>
        <a:lstStyle/>
        <a:p>
          <a:endParaRPr lang="zh-TW" altLang="en-US"/>
        </a:p>
      </dgm:t>
    </dgm:pt>
    <dgm:pt modelId="{D2C41D70-D2E5-4317-B2DD-300E151BBE91}" type="sibTrans" cxnId="{106FB5D3-E3D2-46E3-854F-E9D23F003FF1}">
      <dgm:prSet/>
      <dgm:spPr/>
      <dgm:t>
        <a:bodyPr/>
        <a:lstStyle/>
        <a:p>
          <a:endParaRPr lang="zh-TW" altLang="en-US"/>
        </a:p>
      </dgm:t>
    </dgm:pt>
    <dgm:pt modelId="{1E0FE591-E7CC-41C1-8A39-C33C3B1FA317}">
      <dgm:prSet phldrT="[文字]"/>
      <dgm:spPr/>
      <dgm:t>
        <a:bodyPr/>
        <a:lstStyle/>
        <a:p>
          <a:r>
            <a:rPr lang="zh-TW" altLang="en-US" b="1" dirty="0" smtClean="0">
              <a:latin typeface="微軟正黑體" pitchFamily="34" charset="-120"/>
              <a:ea typeface="微軟正黑體" pitchFamily="34" charset="-120"/>
            </a:rPr>
            <a:t>故障診斷</a:t>
          </a:r>
          <a:endParaRPr lang="zh-TW" altLang="en-US" b="1" dirty="0">
            <a:latin typeface="微軟正黑體" pitchFamily="34" charset="-120"/>
            <a:ea typeface="微軟正黑體" pitchFamily="34" charset="-120"/>
          </a:endParaRPr>
        </a:p>
      </dgm:t>
    </dgm:pt>
    <dgm:pt modelId="{D50702B5-DCF0-490A-BAD6-18CC43EC951B}" type="parTrans" cxnId="{39D9D92D-0E29-4E6B-ACC9-657E17359A44}">
      <dgm:prSet/>
      <dgm:spPr/>
      <dgm:t>
        <a:bodyPr/>
        <a:lstStyle/>
        <a:p>
          <a:endParaRPr lang="zh-TW" altLang="en-US"/>
        </a:p>
      </dgm:t>
    </dgm:pt>
    <dgm:pt modelId="{7D65DBAD-5DC7-4DA9-A13D-8A89E0D3F4E6}" type="sibTrans" cxnId="{39D9D92D-0E29-4E6B-ACC9-657E17359A44}">
      <dgm:prSet/>
      <dgm:spPr/>
      <dgm:t>
        <a:bodyPr/>
        <a:lstStyle/>
        <a:p>
          <a:endParaRPr lang="zh-TW" altLang="en-US"/>
        </a:p>
      </dgm:t>
    </dgm:pt>
    <dgm:pt modelId="{755BF9D5-7A0C-49F9-8410-8873C280B28C}">
      <dgm:prSet phldrT="[文字]"/>
      <dgm:spPr/>
      <dgm:t>
        <a:bodyPr/>
        <a:lstStyle/>
        <a:p>
          <a:r>
            <a:rPr lang="zh-TW" altLang="en-US" b="1" dirty="0" smtClean="0">
              <a:latin typeface="微軟正黑體" pitchFamily="34" charset="-120"/>
              <a:ea typeface="微軟正黑體" pitchFamily="34" charset="-120"/>
            </a:rPr>
            <a:t>預知保養</a:t>
          </a:r>
          <a:endParaRPr lang="zh-TW" altLang="en-US" b="1" dirty="0">
            <a:latin typeface="微軟正黑體" pitchFamily="34" charset="-120"/>
            <a:ea typeface="微軟正黑體" pitchFamily="34" charset="-120"/>
          </a:endParaRPr>
        </a:p>
      </dgm:t>
    </dgm:pt>
    <dgm:pt modelId="{6EA49211-7FCA-48E6-9623-446D7522E338}" type="parTrans" cxnId="{9785C8EC-A043-4693-BBA0-E588F916BF02}">
      <dgm:prSet/>
      <dgm:spPr/>
      <dgm:t>
        <a:bodyPr/>
        <a:lstStyle/>
        <a:p>
          <a:endParaRPr lang="zh-TW" altLang="en-US"/>
        </a:p>
      </dgm:t>
    </dgm:pt>
    <dgm:pt modelId="{8F7D819F-A76C-472C-94C5-CAF4FE6A9F13}" type="sibTrans" cxnId="{9785C8EC-A043-4693-BBA0-E588F916BF02}">
      <dgm:prSet/>
      <dgm:spPr/>
      <dgm:t>
        <a:bodyPr/>
        <a:lstStyle/>
        <a:p>
          <a:endParaRPr lang="zh-TW" altLang="en-US"/>
        </a:p>
      </dgm:t>
    </dgm:pt>
    <dgm:pt modelId="{32881319-1BE1-41A6-ACDD-DE7E60EAC988}" type="pres">
      <dgm:prSet presAssocID="{B7520CE2-A6FA-4659-92D1-FA19D832258E}" presName="cycleMatrixDiagram" presStyleCnt="0">
        <dgm:presLayoutVars>
          <dgm:chMax val="1"/>
          <dgm:dir/>
          <dgm:animLvl val="lvl"/>
          <dgm:resizeHandles val="exact"/>
        </dgm:presLayoutVars>
      </dgm:prSet>
      <dgm:spPr/>
      <dgm:t>
        <a:bodyPr/>
        <a:lstStyle/>
        <a:p>
          <a:endParaRPr lang="zh-TW" altLang="en-US"/>
        </a:p>
      </dgm:t>
    </dgm:pt>
    <dgm:pt modelId="{42F03611-69D1-43E2-9843-83FF82F404CD}" type="pres">
      <dgm:prSet presAssocID="{B7520CE2-A6FA-4659-92D1-FA19D832258E}" presName="children" presStyleCnt="0"/>
      <dgm:spPr/>
      <dgm:t>
        <a:bodyPr/>
        <a:lstStyle/>
        <a:p>
          <a:endParaRPr lang="zh-TW" altLang="en-US"/>
        </a:p>
      </dgm:t>
    </dgm:pt>
    <dgm:pt modelId="{45ECAAEC-9790-4D78-BE15-E96DD278ED91}" type="pres">
      <dgm:prSet presAssocID="{B7520CE2-A6FA-4659-92D1-FA19D832258E}" presName="childPlaceholder" presStyleCnt="0"/>
      <dgm:spPr/>
      <dgm:t>
        <a:bodyPr/>
        <a:lstStyle/>
        <a:p>
          <a:endParaRPr lang="zh-TW" altLang="en-US"/>
        </a:p>
      </dgm:t>
    </dgm:pt>
    <dgm:pt modelId="{AA355136-199C-42A6-9F67-48B284796B91}" type="pres">
      <dgm:prSet presAssocID="{B7520CE2-A6FA-4659-92D1-FA19D832258E}" presName="circle" presStyleCnt="0"/>
      <dgm:spPr/>
      <dgm:t>
        <a:bodyPr/>
        <a:lstStyle/>
        <a:p>
          <a:endParaRPr lang="zh-TW" altLang="en-US"/>
        </a:p>
      </dgm:t>
    </dgm:pt>
    <dgm:pt modelId="{660E3C6F-3D32-46C2-AB85-7A8BCED07DB7}" type="pres">
      <dgm:prSet presAssocID="{B7520CE2-A6FA-4659-92D1-FA19D832258E}" presName="quadrant1" presStyleLbl="node1" presStyleIdx="0" presStyleCnt="4">
        <dgm:presLayoutVars>
          <dgm:chMax val="1"/>
          <dgm:bulletEnabled val="1"/>
        </dgm:presLayoutVars>
      </dgm:prSet>
      <dgm:spPr/>
      <dgm:t>
        <a:bodyPr/>
        <a:lstStyle/>
        <a:p>
          <a:endParaRPr lang="zh-TW" altLang="en-US"/>
        </a:p>
      </dgm:t>
    </dgm:pt>
    <dgm:pt modelId="{18E0F44C-668A-4B22-8825-8C018DE28E88}" type="pres">
      <dgm:prSet presAssocID="{B7520CE2-A6FA-4659-92D1-FA19D832258E}" presName="quadrant2" presStyleLbl="node1" presStyleIdx="1" presStyleCnt="4">
        <dgm:presLayoutVars>
          <dgm:chMax val="1"/>
          <dgm:bulletEnabled val="1"/>
        </dgm:presLayoutVars>
      </dgm:prSet>
      <dgm:spPr/>
      <dgm:t>
        <a:bodyPr/>
        <a:lstStyle/>
        <a:p>
          <a:endParaRPr lang="zh-TW" altLang="en-US"/>
        </a:p>
      </dgm:t>
    </dgm:pt>
    <dgm:pt modelId="{A50AB5BD-7F8B-4E6D-AD2F-F4D3399C6981}" type="pres">
      <dgm:prSet presAssocID="{B7520CE2-A6FA-4659-92D1-FA19D832258E}" presName="quadrant3" presStyleLbl="node1" presStyleIdx="2" presStyleCnt="4">
        <dgm:presLayoutVars>
          <dgm:chMax val="1"/>
          <dgm:bulletEnabled val="1"/>
        </dgm:presLayoutVars>
      </dgm:prSet>
      <dgm:spPr/>
      <dgm:t>
        <a:bodyPr/>
        <a:lstStyle/>
        <a:p>
          <a:endParaRPr lang="zh-TW" altLang="en-US"/>
        </a:p>
      </dgm:t>
    </dgm:pt>
    <dgm:pt modelId="{744C4993-7062-48F0-AF22-09FF5B1C3101}" type="pres">
      <dgm:prSet presAssocID="{B7520CE2-A6FA-4659-92D1-FA19D832258E}" presName="quadrant4" presStyleLbl="node1" presStyleIdx="3" presStyleCnt="4">
        <dgm:presLayoutVars>
          <dgm:chMax val="1"/>
          <dgm:bulletEnabled val="1"/>
        </dgm:presLayoutVars>
      </dgm:prSet>
      <dgm:spPr/>
      <dgm:t>
        <a:bodyPr/>
        <a:lstStyle/>
        <a:p>
          <a:endParaRPr lang="zh-TW" altLang="en-US"/>
        </a:p>
      </dgm:t>
    </dgm:pt>
    <dgm:pt modelId="{F67E87A6-50EE-4D9D-B129-5C6100BDA986}" type="pres">
      <dgm:prSet presAssocID="{B7520CE2-A6FA-4659-92D1-FA19D832258E}" presName="quadrantPlaceholder" presStyleCnt="0"/>
      <dgm:spPr/>
      <dgm:t>
        <a:bodyPr/>
        <a:lstStyle/>
        <a:p>
          <a:endParaRPr lang="zh-TW" altLang="en-US"/>
        </a:p>
      </dgm:t>
    </dgm:pt>
    <dgm:pt modelId="{2DED28C7-5405-4936-9AB8-BDE07753E006}" type="pres">
      <dgm:prSet presAssocID="{B7520CE2-A6FA-4659-92D1-FA19D832258E}" presName="center1" presStyleLbl="fgShp" presStyleIdx="0" presStyleCnt="2"/>
      <dgm:spPr/>
      <dgm:t>
        <a:bodyPr/>
        <a:lstStyle/>
        <a:p>
          <a:endParaRPr lang="zh-TW" altLang="en-US"/>
        </a:p>
      </dgm:t>
    </dgm:pt>
    <dgm:pt modelId="{7FD8A61F-39B6-4F93-8DE3-CBB0188C9EB1}" type="pres">
      <dgm:prSet presAssocID="{B7520CE2-A6FA-4659-92D1-FA19D832258E}" presName="center2" presStyleLbl="fgShp" presStyleIdx="1" presStyleCnt="2"/>
      <dgm:spPr/>
      <dgm:t>
        <a:bodyPr/>
        <a:lstStyle/>
        <a:p>
          <a:endParaRPr lang="zh-TW" altLang="en-US"/>
        </a:p>
      </dgm:t>
    </dgm:pt>
  </dgm:ptLst>
  <dgm:cxnLst>
    <dgm:cxn modelId="{106FB5D3-E3D2-46E3-854F-E9D23F003FF1}" srcId="{B7520CE2-A6FA-4659-92D1-FA19D832258E}" destId="{643768DE-9E52-43A1-A582-BB4DF1AF1B33}" srcOrd="1" destOrd="0" parTransId="{1380E5A9-B040-439F-A7FA-FF0AD376F5E0}" sibTransId="{D2C41D70-D2E5-4317-B2DD-300E151BBE91}"/>
    <dgm:cxn modelId="{39D9D92D-0E29-4E6B-ACC9-657E17359A44}" srcId="{B7520CE2-A6FA-4659-92D1-FA19D832258E}" destId="{1E0FE591-E7CC-41C1-8A39-C33C3B1FA317}" srcOrd="2" destOrd="0" parTransId="{D50702B5-DCF0-490A-BAD6-18CC43EC951B}" sibTransId="{7D65DBAD-5DC7-4DA9-A13D-8A89E0D3F4E6}"/>
    <dgm:cxn modelId="{66ACC159-826E-4186-B591-42F68FCCB9CB}" type="presOf" srcId="{B7520CE2-A6FA-4659-92D1-FA19D832258E}" destId="{32881319-1BE1-41A6-ACDD-DE7E60EAC988}" srcOrd="0" destOrd="0" presId="urn:microsoft.com/office/officeart/2005/8/layout/cycle4#1"/>
    <dgm:cxn modelId="{F60D59DE-973D-4E89-80A0-3A09F3C8EB29}" type="presOf" srcId="{1E0FE591-E7CC-41C1-8A39-C33C3B1FA317}" destId="{A50AB5BD-7F8B-4E6D-AD2F-F4D3399C6981}" srcOrd="0" destOrd="0" presId="urn:microsoft.com/office/officeart/2005/8/layout/cycle4#1"/>
    <dgm:cxn modelId="{AD925360-F7E2-4770-A02D-8593FE19B898}" srcId="{B7520CE2-A6FA-4659-92D1-FA19D832258E}" destId="{2C2D998B-87A8-4F0C-82EB-4235B187FF12}" srcOrd="0" destOrd="0" parTransId="{F66AABD5-3718-4BD9-BE0A-A3C7CC3873AE}" sibTransId="{F150E355-87A7-4DF1-9D48-342926272CBF}"/>
    <dgm:cxn modelId="{4FF9D9CA-DFC5-4AC6-9C5C-C397335FF78E}" type="presOf" srcId="{2C2D998B-87A8-4F0C-82EB-4235B187FF12}" destId="{660E3C6F-3D32-46C2-AB85-7A8BCED07DB7}" srcOrd="0" destOrd="0" presId="urn:microsoft.com/office/officeart/2005/8/layout/cycle4#1"/>
    <dgm:cxn modelId="{FE5EE6A9-7D44-4ABD-AB77-C1E040423F2D}" type="presOf" srcId="{643768DE-9E52-43A1-A582-BB4DF1AF1B33}" destId="{18E0F44C-668A-4B22-8825-8C018DE28E88}" srcOrd="0" destOrd="0" presId="urn:microsoft.com/office/officeart/2005/8/layout/cycle4#1"/>
    <dgm:cxn modelId="{164C13C1-0740-4D5D-A3F0-C4442E6F7F57}" type="presOf" srcId="{755BF9D5-7A0C-49F9-8410-8873C280B28C}" destId="{744C4993-7062-48F0-AF22-09FF5B1C3101}" srcOrd="0" destOrd="0" presId="urn:microsoft.com/office/officeart/2005/8/layout/cycle4#1"/>
    <dgm:cxn modelId="{9785C8EC-A043-4693-BBA0-E588F916BF02}" srcId="{B7520CE2-A6FA-4659-92D1-FA19D832258E}" destId="{755BF9D5-7A0C-49F9-8410-8873C280B28C}" srcOrd="3" destOrd="0" parTransId="{6EA49211-7FCA-48E6-9623-446D7522E338}" sibTransId="{8F7D819F-A76C-472C-94C5-CAF4FE6A9F13}"/>
    <dgm:cxn modelId="{FBCF51FA-0CF2-40BF-B937-8B5811B84EEB}" type="presParOf" srcId="{32881319-1BE1-41A6-ACDD-DE7E60EAC988}" destId="{42F03611-69D1-43E2-9843-83FF82F404CD}" srcOrd="0" destOrd="0" presId="urn:microsoft.com/office/officeart/2005/8/layout/cycle4#1"/>
    <dgm:cxn modelId="{FEE88564-EF55-4B4B-96F2-E46CE69A9F4D}" type="presParOf" srcId="{42F03611-69D1-43E2-9843-83FF82F404CD}" destId="{45ECAAEC-9790-4D78-BE15-E96DD278ED91}" srcOrd="0" destOrd="0" presId="urn:microsoft.com/office/officeart/2005/8/layout/cycle4#1"/>
    <dgm:cxn modelId="{A69B4BA8-9EE8-4DEE-BBA9-90D2D5722DD8}" type="presParOf" srcId="{32881319-1BE1-41A6-ACDD-DE7E60EAC988}" destId="{AA355136-199C-42A6-9F67-48B284796B91}" srcOrd="1" destOrd="0" presId="urn:microsoft.com/office/officeart/2005/8/layout/cycle4#1"/>
    <dgm:cxn modelId="{0776B069-E541-4CE5-84C1-F30B75B99905}" type="presParOf" srcId="{AA355136-199C-42A6-9F67-48B284796B91}" destId="{660E3C6F-3D32-46C2-AB85-7A8BCED07DB7}" srcOrd="0" destOrd="0" presId="urn:microsoft.com/office/officeart/2005/8/layout/cycle4#1"/>
    <dgm:cxn modelId="{949A414D-0C1B-4E9C-8978-AC707CA6A87C}" type="presParOf" srcId="{AA355136-199C-42A6-9F67-48B284796B91}" destId="{18E0F44C-668A-4B22-8825-8C018DE28E88}" srcOrd="1" destOrd="0" presId="urn:microsoft.com/office/officeart/2005/8/layout/cycle4#1"/>
    <dgm:cxn modelId="{AA208400-5B26-4801-83F5-5FF5B27A1458}" type="presParOf" srcId="{AA355136-199C-42A6-9F67-48B284796B91}" destId="{A50AB5BD-7F8B-4E6D-AD2F-F4D3399C6981}" srcOrd="2" destOrd="0" presId="urn:microsoft.com/office/officeart/2005/8/layout/cycle4#1"/>
    <dgm:cxn modelId="{7AC81B08-F732-4037-8C2C-381CBC9DA9CF}" type="presParOf" srcId="{AA355136-199C-42A6-9F67-48B284796B91}" destId="{744C4993-7062-48F0-AF22-09FF5B1C3101}" srcOrd="3" destOrd="0" presId="urn:microsoft.com/office/officeart/2005/8/layout/cycle4#1"/>
    <dgm:cxn modelId="{9191FBB0-ACBC-43AF-97BD-9BD0C92DA3A8}" type="presParOf" srcId="{AA355136-199C-42A6-9F67-48B284796B91}" destId="{F67E87A6-50EE-4D9D-B129-5C6100BDA986}" srcOrd="4" destOrd="0" presId="urn:microsoft.com/office/officeart/2005/8/layout/cycle4#1"/>
    <dgm:cxn modelId="{73B2D81C-2305-4E15-9362-5AD7F2C00B68}" type="presParOf" srcId="{32881319-1BE1-41A6-ACDD-DE7E60EAC988}" destId="{2DED28C7-5405-4936-9AB8-BDE07753E006}" srcOrd="2" destOrd="0" presId="urn:microsoft.com/office/officeart/2005/8/layout/cycle4#1"/>
    <dgm:cxn modelId="{F3034936-CFA6-4770-B860-83E0FD403708}" type="presParOf" srcId="{32881319-1BE1-41A6-ACDD-DE7E60EAC988}" destId="{7FD8A61F-39B6-4F93-8DE3-CBB0188C9EB1}" srcOrd="3" destOrd="0" presId="urn:microsoft.com/office/officeart/2005/8/layout/cycle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E3C6F-3D32-46C2-AB85-7A8BCED07DB7}">
      <dsp:nvSpPr>
        <dsp:cNvPr id="0" name=""/>
        <dsp:cNvSpPr/>
      </dsp:nvSpPr>
      <dsp:spPr>
        <a:xfrm>
          <a:off x="3734909" y="278305"/>
          <a:ext cx="2114144" cy="2114144"/>
        </a:xfrm>
        <a:prstGeom prst="pieWedge">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微軟正黑體" pitchFamily="34" charset="-120"/>
              <a:ea typeface="微軟正黑體" pitchFamily="34" charset="-120"/>
            </a:rPr>
            <a:t>預壓異常即時感測</a:t>
          </a:r>
          <a:endParaRPr lang="zh-TW" altLang="en-US" sz="2200" b="1" kern="1200" dirty="0">
            <a:latin typeface="微軟正黑體" pitchFamily="34" charset="-120"/>
            <a:ea typeface="微軟正黑體" pitchFamily="34" charset="-120"/>
          </a:endParaRPr>
        </a:p>
      </dsp:txBody>
      <dsp:txXfrm>
        <a:off x="4354127" y="897523"/>
        <a:ext cx="1494926" cy="1494926"/>
      </dsp:txXfrm>
    </dsp:sp>
    <dsp:sp modelId="{18E0F44C-668A-4B22-8825-8C018DE28E88}">
      <dsp:nvSpPr>
        <dsp:cNvPr id="0" name=""/>
        <dsp:cNvSpPr/>
      </dsp:nvSpPr>
      <dsp:spPr>
        <a:xfrm rot="5400000">
          <a:off x="5946705" y="278305"/>
          <a:ext cx="2114144" cy="2114144"/>
        </a:xfrm>
        <a:prstGeom prst="pieWedge">
          <a:avLst/>
        </a:prstGeom>
        <a:gradFill rotWithShape="0">
          <a:gsLst>
            <a:gs pos="0">
              <a:schemeClr val="accent1">
                <a:alpha val="90000"/>
                <a:hueOff val="0"/>
                <a:satOff val="0"/>
                <a:lumOff val="0"/>
                <a:alphaOff val="-13333"/>
                <a:satMod val="103000"/>
                <a:lumMod val="102000"/>
                <a:tint val="94000"/>
              </a:schemeClr>
            </a:gs>
            <a:gs pos="50000">
              <a:schemeClr val="accent1">
                <a:alpha val="90000"/>
                <a:hueOff val="0"/>
                <a:satOff val="0"/>
                <a:lumOff val="0"/>
                <a:alphaOff val="-13333"/>
                <a:satMod val="110000"/>
                <a:lumMod val="100000"/>
                <a:shade val="100000"/>
              </a:schemeClr>
            </a:gs>
            <a:gs pos="100000">
              <a:schemeClr val="accent1">
                <a:alpha val="90000"/>
                <a:hueOff val="0"/>
                <a:satOff val="0"/>
                <a:lumOff val="0"/>
                <a:alphaOff val="-13333"/>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微軟正黑體" pitchFamily="34" charset="-120"/>
              <a:ea typeface="微軟正黑體" pitchFamily="34" charset="-120"/>
            </a:rPr>
            <a:t>即時溫度監控</a:t>
          </a:r>
          <a:endParaRPr lang="zh-TW" altLang="en-US" sz="2200" b="1" kern="1200" dirty="0">
            <a:latin typeface="微軟正黑體" pitchFamily="34" charset="-120"/>
            <a:ea typeface="微軟正黑體" pitchFamily="34" charset="-120"/>
          </a:endParaRPr>
        </a:p>
      </dsp:txBody>
      <dsp:txXfrm rot="-5400000">
        <a:off x="5946705" y="897523"/>
        <a:ext cx="1494926" cy="1494926"/>
      </dsp:txXfrm>
    </dsp:sp>
    <dsp:sp modelId="{A50AB5BD-7F8B-4E6D-AD2F-F4D3399C6981}">
      <dsp:nvSpPr>
        <dsp:cNvPr id="0" name=""/>
        <dsp:cNvSpPr/>
      </dsp:nvSpPr>
      <dsp:spPr>
        <a:xfrm rot="10800000">
          <a:off x="5946705" y="2490100"/>
          <a:ext cx="2114144" cy="2114144"/>
        </a:xfrm>
        <a:prstGeom prst="pieWedge">
          <a:avLst/>
        </a:prstGeom>
        <a:gradFill rotWithShape="0">
          <a:gsLst>
            <a:gs pos="0">
              <a:schemeClr val="accent1">
                <a:alpha val="90000"/>
                <a:hueOff val="0"/>
                <a:satOff val="0"/>
                <a:lumOff val="0"/>
                <a:alphaOff val="-26667"/>
                <a:satMod val="103000"/>
                <a:lumMod val="102000"/>
                <a:tint val="94000"/>
              </a:schemeClr>
            </a:gs>
            <a:gs pos="50000">
              <a:schemeClr val="accent1">
                <a:alpha val="90000"/>
                <a:hueOff val="0"/>
                <a:satOff val="0"/>
                <a:lumOff val="0"/>
                <a:alphaOff val="-26667"/>
                <a:satMod val="110000"/>
                <a:lumMod val="100000"/>
                <a:shade val="100000"/>
              </a:schemeClr>
            </a:gs>
            <a:gs pos="100000">
              <a:schemeClr val="accent1">
                <a:alpha val="90000"/>
                <a:hueOff val="0"/>
                <a:satOff val="0"/>
                <a:lumOff val="0"/>
                <a:alphaOff val="-26667"/>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微軟正黑體" pitchFamily="34" charset="-120"/>
              <a:ea typeface="微軟正黑體" pitchFamily="34" charset="-120"/>
            </a:rPr>
            <a:t>故障診斷</a:t>
          </a:r>
          <a:endParaRPr lang="zh-TW" altLang="en-US" sz="2200" b="1" kern="1200" dirty="0">
            <a:latin typeface="微軟正黑體" pitchFamily="34" charset="-120"/>
            <a:ea typeface="微軟正黑體" pitchFamily="34" charset="-120"/>
          </a:endParaRPr>
        </a:p>
      </dsp:txBody>
      <dsp:txXfrm rot="10800000">
        <a:off x="5946705" y="2490100"/>
        <a:ext cx="1494926" cy="1494926"/>
      </dsp:txXfrm>
    </dsp:sp>
    <dsp:sp modelId="{744C4993-7062-48F0-AF22-09FF5B1C3101}">
      <dsp:nvSpPr>
        <dsp:cNvPr id="0" name=""/>
        <dsp:cNvSpPr/>
      </dsp:nvSpPr>
      <dsp:spPr>
        <a:xfrm rot="16200000">
          <a:off x="3734909" y="2490100"/>
          <a:ext cx="2114144" cy="2114144"/>
        </a:xfrm>
        <a:prstGeom prst="pieWedge">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微軟正黑體" pitchFamily="34" charset="-120"/>
              <a:ea typeface="微軟正黑體" pitchFamily="34" charset="-120"/>
            </a:rPr>
            <a:t>預知保養</a:t>
          </a:r>
          <a:endParaRPr lang="zh-TW" altLang="en-US" sz="2200" b="1" kern="1200" dirty="0">
            <a:latin typeface="微軟正黑體" pitchFamily="34" charset="-120"/>
            <a:ea typeface="微軟正黑體" pitchFamily="34" charset="-120"/>
          </a:endParaRPr>
        </a:p>
      </dsp:txBody>
      <dsp:txXfrm rot="5400000">
        <a:off x="4354127" y="2490100"/>
        <a:ext cx="1494926" cy="1494926"/>
      </dsp:txXfrm>
    </dsp:sp>
    <dsp:sp modelId="{2DED28C7-5405-4936-9AB8-BDE07753E006}">
      <dsp:nvSpPr>
        <dsp:cNvPr id="0" name=""/>
        <dsp:cNvSpPr/>
      </dsp:nvSpPr>
      <dsp:spPr>
        <a:xfrm>
          <a:off x="5532908" y="2001845"/>
          <a:ext cx="729941" cy="634731"/>
        </a:xfrm>
        <a:prstGeom prst="circularArrow">
          <a:avLst/>
        </a:prstGeom>
        <a:solidFill>
          <a:schemeClr val="accent1">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7FD8A61F-39B6-4F93-8DE3-CBB0188C9EB1}">
      <dsp:nvSpPr>
        <dsp:cNvPr id="0" name=""/>
        <dsp:cNvSpPr/>
      </dsp:nvSpPr>
      <dsp:spPr>
        <a:xfrm rot="10800000">
          <a:off x="5532908" y="2245973"/>
          <a:ext cx="729941" cy="634731"/>
        </a:xfrm>
        <a:prstGeom prst="circularArrow">
          <a:avLst/>
        </a:prstGeom>
        <a:solidFill>
          <a:schemeClr val="accent1">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32D006-1545-4A49-A290-DEF0F0DD8E34}" type="datetimeFigureOut">
              <a:rPr kumimoji="1" lang="zh-TW" altLang="en-US" smtClean="0"/>
              <a:pPr/>
              <a:t>2019/12/5</a:t>
            </a:fld>
            <a:endParaRPr kumimoji="1"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FC0016-CDAF-4944-AB2C-D2FEAD24D3E8}" type="slidenum">
              <a:rPr kumimoji="1" lang="zh-TW" altLang="en-US" smtClean="0"/>
              <a:pPr/>
              <a:t>‹#›</a:t>
            </a:fld>
            <a:endParaRPr kumimoji="1" lang="zh-TW" altLang="en-US"/>
          </a:p>
        </p:txBody>
      </p:sp>
    </p:spTree>
    <p:extLst>
      <p:ext uri="{BB962C8B-B14F-4D97-AF65-F5344CB8AC3E}">
        <p14:creationId xmlns:p14="http://schemas.microsoft.com/office/powerpoint/2010/main" xmlns="" val="15103037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A755E-1C93-C64B-8109-28E7F5E61F54}" type="datetimeFigureOut">
              <a:rPr kumimoji="1" lang="zh-TW" altLang="en-US" smtClean="0"/>
              <a:pPr/>
              <a:t>2019/12/5</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BC786-53E5-6449-A7D5-5A508987A0A4}" type="slidenum">
              <a:rPr kumimoji="1" lang="zh-TW" altLang="en-US" smtClean="0"/>
              <a:pPr/>
              <a:t>‹#›</a:t>
            </a:fld>
            <a:endParaRPr kumimoji="1" lang="zh-TW" altLang="en-US"/>
          </a:p>
        </p:txBody>
      </p:sp>
    </p:spTree>
    <p:extLst>
      <p:ext uri="{BB962C8B-B14F-4D97-AF65-F5344CB8AC3E}">
        <p14:creationId xmlns:p14="http://schemas.microsoft.com/office/powerpoint/2010/main" xmlns="" val="11725188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標楷體" panose="03000509000000000000" pitchFamily="65" charset="-120"/>
              <a:ea typeface="华文细黑"/>
              <a:cs typeface="华文细黑"/>
            </a:endParaRPr>
          </a:p>
        </p:txBody>
      </p:sp>
      <p:sp>
        <p:nvSpPr>
          <p:cNvPr id="5530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3E300E06-F5FB-4270-88B7-5EAE717961BC}" type="slidenum">
              <a:rPr lang="zh-TW" altLang="en-US">
                <a:ea typeface="標楷體" panose="03000509000000000000" pitchFamily="65" charset="-120"/>
              </a:rPr>
              <a:pPr eaLnBrk="1" hangingPunct="1"/>
              <a:t>6</a:t>
            </a:fld>
            <a:endParaRPr lang="zh-TW" altLang="en-US">
              <a:ea typeface="標楷體" panose="03000509000000000000" pitchFamily="65" charset="-120"/>
            </a:endParaRPr>
          </a:p>
        </p:txBody>
      </p:sp>
    </p:spTree>
    <p:extLst>
      <p:ext uri="{BB962C8B-B14F-4D97-AF65-F5344CB8AC3E}">
        <p14:creationId xmlns:p14="http://schemas.microsoft.com/office/powerpoint/2010/main" xmlns="" val="1073643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本計劃為求開發時效性，結合供應鍵上下游廠商共同開發 ，從榮剛的材料開發，工研院的感測技術，宏剛的加工封裝，全球傳動的螺桿系統整合設計到最終端洽群機械的工具機進給系統實測，預計開發出全球第一個直接量測式的超薄型預壓力及溫度感測模組，並整合於進給系統當中。</a:t>
            </a:r>
            <a:endParaRPr lang="zh-TW" altLang="en-US" dirty="0"/>
          </a:p>
        </p:txBody>
      </p:sp>
      <p:sp>
        <p:nvSpPr>
          <p:cNvPr id="4" name="投影片編號版面配置區 3"/>
          <p:cNvSpPr>
            <a:spLocks noGrp="1"/>
          </p:cNvSpPr>
          <p:nvPr>
            <p:ph type="sldNum" sz="quarter" idx="10"/>
          </p:nvPr>
        </p:nvSpPr>
        <p:spPr/>
        <p:txBody>
          <a:bodyPr/>
          <a:lstStyle/>
          <a:p>
            <a:fld id="{3F6CF7BD-5FF4-4BE4-A134-D74293E54CAE}" type="slidenum">
              <a:rPr lang="zh-TW" altLang="en-US" smtClean="0"/>
              <a:pPr/>
              <a:t>8</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優勢</a:t>
            </a:r>
            <a:endParaRPr lang="zh-TW" altLang="en-US" dirty="0"/>
          </a:p>
        </p:txBody>
      </p:sp>
      <p:sp>
        <p:nvSpPr>
          <p:cNvPr id="4" name="投影片編號版面配置區 3"/>
          <p:cNvSpPr>
            <a:spLocks noGrp="1"/>
          </p:cNvSpPr>
          <p:nvPr>
            <p:ph type="sldNum" sz="quarter" idx="10"/>
          </p:nvPr>
        </p:nvSpPr>
        <p:spPr/>
        <p:txBody>
          <a:bodyPr/>
          <a:lstStyle/>
          <a:p>
            <a:fld id="{3F6CF7BD-5FF4-4BE4-A134-D74293E54CAE}" type="slidenum">
              <a:rPr lang="zh-TW" altLang="en-US" smtClean="0"/>
              <a:pPr/>
              <a:t>14</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a:t>1.</a:t>
            </a:r>
            <a:r>
              <a:rPr lang="zh-TW" altLang="en-US"/>
              <a:t>不要強調所謂設計變更</a:t>
            </a:r>
            <a:r>
              <a:rPr lang="en-US" altLang="zh-TW">
                <a:sym typeface="Wingdings" panose="05000000000000000000" pitchFamily="2" charset="2"/>
              </a:rPr>
              <a:t></a:t>
            </a:r>
            <a:r>
              <a:rPr lang="zh-TW" altLang="en-US">
                <a:sym typeface="Wingdings" panose="05000000000000000000" pitchFamily="2" charset="2"/>
              </a:rPr>
              <a:t>設計優化 </a:t>
            </a:r>
            <a:r>
              <a:rPr lang="en-US" altLang="zh-TW">
                <a:sym typeface="Wingdings" panose="05000000000000000000" pitchFamily="2" charset="2"/>
              </a:rPr>
              <a:t>( </a:t>
            </a:r>
            <a:r>
              <a:rPr lang="zh-TW" altLang="en-US">
                <a:sym typeface="Wingdings" panose="05000000000000000000" pitchFamily="2" charset="2"/>
              </a:rPr>
              <a:t>較原先計畫書較佳之設計</a:t>
            </a:r>
            <a:r>
              <a:rPr lang="en-US" altLang="zh-TW">
                <a:sym typeface="Wingdings" panose="05000000000000000000" pitchFamily="2" charset="2"/>
              </a:rPr>
              <a:t>)</a:t>
            </a:r>
          </a:p>
          <a:p>
            <a:pPr eaLnBrk="1" hangingPunct="1">
              <a:spcBef>
                <a:spcPct val="0"/>
              </a:spcBef>
            </a:pPr>
            <a:r>
              <a:rPr lang="en-US" altLang="zh-TW"/>
              <a:t>2.</a:t>
            </a:r>
            <a:r>
              <a:rPr lang="zh-TW" altLang="en-US"/>
              <a:t>與元件製作代工廠討論製程</a:t>
            </a:r>
          </a:p>
        </p:txBody>
      </p:sp>
      <p:sp>
        <p:nvSpPr>
          <p:cNvPr id="82948" name="投影片編號版面配置區 3"/>
          <p:cNvSpPr txBox="1">
            <a:spLocks noGrp="1"/>
          </p:cNvSpPr>
          <p:nvPr/>
        </p:nvSpPr>
        <p:spPr bwMode="auto">
          <a:xfrm>
            <a:off x="3849688" y="9327499"/>
            <a:ext cx="2946400" cy="49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3772002C-5BE9-48BE-8C71-EAE3351092E0}" type="slidenum">
              <a:rPr kumimoji="0" lang="zh-TW" altLang="en-US"/>
              <a:pPr algn="r" eaLnBrk="1" hangingPunct="1">
                <a:spcBef>
                  <a:spcPct val="0"/>
                </a:spcBef>
              </a:pPr>
              <a:t>16</a:t>
            </a:fld>
            <a:endParaRPr kumimoji="0" lang="zh-TW" altLang="en-US"/>
          </a:p>
        </p:txBody>
      </p:sp>
    </p:spTree>
    <p:extLst>
      <p:ext uri="{BB962C8B-B14F-4D97-AF65-F5344CB8AC3E}">
        <p14:creationId xmlns:p14="http://schemas.microsoft.com/office/powerpoint/2010/main" xmlns="" val="4018428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樣式-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圖片 8"/>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01908" y="401852"/>
            <a:ext cx="3602736" cy="1085088"/>
          </a:xfrm>
          <a:prstGeom prst="rect">
            <a:avLst/>
          </a:prstGeom>
        </p:spPr>
      </p:pic>
      <p:sp>
        <p:nvSpPr>
          <p:cNvPr id="8" name="標題 1"/>
          <p:cNvSpPr>
            <a:spLocks noGrp="1"/>
          </p:cNvSpPr>
          <p:nvPr>
            <p:ph type="ctrTitle"/>
          </p:nvPr>
        </p:nvSpPr>
        <p:spPr>
          <a:xfrm>
            <a:off x="325135" y="4957423"/>
            <a:ext cx="5381625" cy="566841"/>
          </a:xfrm>
          <a:prstGeom prst="rect">
            <a:avLst/>
          </a:prstGeom>
        </p:spPr>
        <p:txBody>
          <a:bodyPr anchor="t">
            <a:normAutofit/>
          </a:bodyPr>
          <a:lstStyle>
            <a:lvl1pPr algn="l">
              <a:lnSpc>
                <a:spcPct val="100000"/>
              </a:lnSpc>
              <a:defRPr sz="3200" b="1">
                <a:solidFill>
                  <a:srgbClr val="006DB8"/>
                </a:solidFill>
              </a:defRPr>
            </a:lvl1pPr>
          </a:lstStyle>
          <a:p>
            <a:r>
              <a:rPr kumimoji="1" lang="zh-TW" altLang="en-US" dirty="0" smtClean="0"/>
              <a:t>按一下以編輯母片標題樣式</a:t>
            </a:r>
            <a:endParaRPr kumimoji="1" lang="zh-TW" altLang="en-US" dirty="0"/>
          </a:p>
        </p:txBody>
      </p:sp>
      <p:sp>
        <p:nvSpPr>
          <p:cNvPr id="10" name="副標題 2"/>
          <p:cNvSpPr>
            <a:spLocks noGrp="1"/>
          </p:cNvSpPr>
          <p:nvPr>
            <p:ph type="subTitle" idx="1"/>
          </p:nvPr>
        </p:nvSpPr>
        <p:spPr>
          <a:xfrm>
            <a:off x="325135" y="5524264"/>
            <a:ext cx="5233321" cy="404589"/>
          </a:xfrm>
          <a:prstGeom prst="rect">
            <a:avLst/>
          </a:prstGeom>
        </p:spPr>
        <p:txBody>
          <a:bodyPr anchor="t">
            <a:normAutofit/>
          </a:bodyPr>
          <a:lstStyle>
            <a:lvl1pPr marL="0" indent="0" algn="l">
              <a:lnSpc>
                <a:spcPct val="100000"/>
              </a:lnSpc>
              <a:buNone/>
              <a:defRPr sz="1800">
                <a:solidFill>
                  <a:srgbClr val="006D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smtClean="0"/>
              <a:t>按一下以編輯母片副標題樣式</a:t>
            </a:r>
            <a:endParaRPr kumimoji="1" lang="zh-TW" altLang="en-US" dirty="0"/>
          </a:p>
        </p:txBody>
      </p:sp>
      <p:pic>
        <p:nvPicPr>
          <p:cNvPr id="11" name="圖片 10"/>
          <p:cNvPicPr>
            <a:picLocks noChangeAspect="1"/>
          </p:cNvPicPr>
          <p:nvPr userDrawn="1"/>
        </p:nvPicPr>
        <p:blipFill>
          <a:blip r:embed="rId4"/>
          <a:stretch>
            <a:fillRect/>
          </a:stretch>
        </p:blipFill>
        <p:spPr>
          <a:xfrm>
            <a:off x="8001664" y="6269524"/>
            <a:ext cx="1575108" cy="320022"/>
          </a:xfrm>
          <a:prstGeom prst="rect">
            <a:avLst/>
          </a:prstGeom>
        </p:spPr>
      </p:pic>
    </p:spTree>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含標題的圖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圖片版面配置區 2"/>
          <p:cNvSpPr>
            <a:spLocks noGrp="1" noChangeAspect="1"/>
          </p:cNvSpPr>
          <p:nvPr>
            <p:ph type="pic" idx="1"/>
          </p:nvPr>
        </p:nvSpPr>
        <p:spPr>
          <a:xfrm>
            <a:off x="4965405" y="1412670"/>
            <a:ext cx="6823471" cy="4448380"/>
          </a:xfrm>
          <a:prstGeom prst="rect">
            <a:avLst/>
          </a:prstGeom>
        </p:spPr>
        <p:txBody>
          <a:bodyPr>
            <a:normAutofit/>
          </a:bodyPr>
          <a:lstStyle>
            <a:lvl1pPr marL="0" indent="0">
              <a:lnSpc>
                <a:spcPct val="100000"/>
              </a:lnSpc>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dirty="0"/>
          </a:p>
        </p:txBody>
      </p:sp>
      <p:sp>
        <p:nvSpPr>
          <p:cNvPr id="11"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cxnSp>
        <p:nvCxnSpPr>
          <p:cNvPr id="15" name="直線接點 14"/>
          <p:cNvCxnSpPr/>
          <p:nvPr userDrawn="1"/>
        </p:nvCxnSpPr>
        <p:spPr>
          <a:xfrm>
            <a:off x="503333" y="1203767"/>
            <a:ext cx="177151" cy="0"/>
          </a:xfrm>
          <a:prstGeom prst="line">
            <a:avLst/>
          </a:prstGeom>
          <a:ln w="38100">
            <a:solidFill>
              <a:srgbClr val="006DB8"/>
            </a:solidFill>
          </a:ln>
        </p:spPr>
        <p:style>
          <a:lnRef idx="3">
            <a:schemeClr val="dk1"/>
          </a:lnRef>
          <a:fillRef idx="0">
            <a:schemeClr val="dk1"/>
          </a:fillRef>
          <a:effectRef idx="2">
            <a:schemeClr val="dk1"/>
          </a:effectRef>
          <a:fontRef idx="minor">
            <a:schemeClr val="tx1"/>
          </a:fontRef>
        </p:style>
      </p:cxnSp>
      <p:sp>
        <p:nvSpPr>
          <p:cNvPr id="8"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0"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
        <p:nvSpPr>
          <p:cNvPr id="12" name="文字版面配置區 3"/>
          <p:cNvSpPr>
            <a:spLocks noGrp="1"/>
          </p:cNvSpPr>
          <p:nvPr>
            <p:ph type="body" sz="quarter" idx="14"/>
          </p:nvPr>
        </p:nvSpPr>
        <p:spPr>
          <a:xfrm>
            <a:off x="381000" y="1412875"/>
            <a:ext cx="4391025" cy="4448175"/>
          </a:xfrm>
          <a:prstGeom prst="rect">
            <a:avLst/>
          </a:prstGeom>
        </p:spPr>
        <p:txBody>
          <a:bodyPr anchor="t"/>
          <a:lstStyle>
            <a:lvl1pPr marL="0" indent="0">
              <a:lnSpc>
                <a:spcPct val="100000"/>
              </a:lnSpc>
              <a:buNone/>
              <a:defRPr sz="2000">
                <a:solidFill>
                  <a:schemeClr val="accent3"/>
                </a:solidFill>
              </a:defRPr>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kumimoji="1" lang="zh-TW" altLang="en-US" dirty="0" smtClean="0"/>
              <a:t>按一下以編輯母片文字樣式</a:t>
            </a:r>
            <a:endParaRPr kumimoji="1" lang="zh-TW" altLang="en-US" dirty="0"/>
          </a:p>
        </p:txBody>
      </p:sp>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含標題的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內容版面配置區 2"/>
          <p:cNvSpPr>
            <a:spLocks noGrp="1" noChangeAspect="1"/>
          </p:cNvSpPr>
          <p:nvPr>
            <p:ph sz="half" idx="13"/>
          </p:nvPr>
        </p:nvSpPr>
        <p:spPr>
          <a:xfrm>
            <a:off x="4965405" y="1412670"/>
            <a:ext cx="6823471" cy="4448380"/>
          </a:xfrm>
          <a:prstGeom prst="rect">
            <a:avLst/>
          </a:prstGeom>
        </p:spPr>
        <p:txBody>
          <a:bodyPr>
            <a:normAutofit/>
          </a:bodyPr>
          <a:lstStyle>
            <a:lvl1pPr marL="0" indent="0">
              <a:lnSpc>
                <a:spcPct val="100000"/>
              </a:lnSpc>
              <a:buNone/>
              <a:defRPr sz="20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11"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cxnSp>
        <p:nvCxnSpPr>
          <p:cNvPr id="15" name="直線接點 14"/>
          <p:cNvCxnSpPr/>
          <p:nvPr userDrawn="1"/>
        </p:nvCxnSpPr>
        <p:spPr>
          <a:xfrm>
            <a:off x="503333" y="1203767"/>
            <a:ext cx="177151" cy="0"/>
          </a:xfrm>
          <a:prstGeom prst="line">
            <a:avLst/>
          </a:prstGeom>
          <a:ln w="38100">
            <a:solidFill>
              <a:srgbClr val="006DB8"/>
            </a:solidFill>
          </a:ln>
        </p:spPr>
        <p:style>
          <a:lnRef idx="3">
            <a:schemeClr val="dk1"/>
          </a:lnRef>
          <a:fillRef idx="0">
            <a:schemeClr val="dk1"/>
          </a:fillRef>
          <a:effectRef idx="2">
            <a:schemeClr val="dk1"/>
          </a:effectRef>
          <a:fontRef idx="minor">
            <a:schemeClr val="tx1"/>
          </a:fontRef>
        </p:style>
      </p:cxnSp>
      <p:sp>
        <p:nvSpPr>
          <p:cNvPr id="8"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0"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
        <p:nvSpPr>
          <p:cNvPr id="12" name="文字版面配置區 3"/>
          <p:cNvSpPr>
            <a:spLocks noGrp="1"/>
          </p:cNvSpPr>
          <p:nvPr>
            <p:ph type="body" sz="quarter" idx="14"/>
          </p:nvPr>
        </p:nvSpPr>
        <p:spPr>
          <a:xfrm>
            <a:off x="381000" y="1412875"/>
            <a:ext cx="4391025" cy="4448175"/>
          </a:xfrm>
          <a:prstGeom prst="rect">
            <a:avLst/>
          </a:prstGeom>
        </p:spPr>
        <p:txBody>
          <a:bodyPr anchor="t"/>
          <a:lstStyle>
            <a:lvl1pPr marL="0" indent="0">
              <a:lnSpc>
                <a:spcPct val="100000"/>
              </a:lnSpc>
              <a:buNone/>
              <a:defRPr sz="2000">
                <a:solidFill>
                  <a:schemeClr val="accent3"/>
                </a:solidFill>
              </a:defRPr>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kumimoji="1" lang="zh-TW" altLang="en-US" dirty="0" smtClean="0"/>
              <a:t>按一下以編輯母片文字樣式</a:t>
            </a:r>
            <a:endParaRPr kumimoji="1" lang="zh-TW" altLang="en-US" dirty="0"/>
          </a:p>
        </p:txBody>
      </p:sp>
    </p:spTree>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滿版圖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圖片版面配置區 2"/>
          <p:cNvSpPr>
            <a:spLocks noGrp="1" noChangeAspect="1"/>
          </p:cNvSpPr>
          <p:nvPr>
            <p:ph type="pic" sz="quarter" idx="13"/>
          </p:nvPr>
        </p:nvSpPr>
        <p:spPr>
          <a:xfrm>
            <a:off x="381000" y="395288"/>
            <a:ext cx="11407775" cy="5368925"/>
          </a:xfrm>
          <a:prstGeom prst="rect">
            <a:avLst/>
          </a:prstGeom>
        </p:spPr>
        <p:txBody>
          <a:bodyPr>
            <a:normAutofit/>
          </a:bodyPr>
          <a:lstStyle>
            <a:lvl1pPr marL="0" indent="0">
              <a:lnSpc>
                <a:spcPct val="100000"/>
              </a:lnSpc>
              <a:buNone/>
              <a:defRPr sz="2000"/>
            </a:lvl1pPr>
          </a:lstStyle>
          <a:p>
            <a:endParaRPr kumimoji="1" lang="zh-TW" altLang="en-US" dirty="0"/>
          </a:p>
        </p:txBody>
      </p:sp>
      <p:sp>
        <p:nvSpPr>
          <p:cNvPr id="9"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0"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只有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cxnSp>
        <p:nvCxnSpPr>
          <p:cNvPr id="15" name="直線接點 14"/>
          <p:cNvCxnSpPr/>
          <p:nvPr userDrawn="1"/>
        </p:nvCxnSpPr>
        <p:spPr>
          <a:xfrm>
            <a:off x="503333" y="1203767"/>
            <a:ext cx="177151" cy="0"/>
          </a:xfrm>
          <a:prstGeom prst="line">
            <a:avLst/>
          </a:prstGeom>
          <a:ln w="38100">
            <a:solidFill>
              <a:srgbClr val="006DB8"/>
            </a:solidFill>
          </a:ln>
        </p:spPr>
        <p:style>
          <a:lnRef idx="3">
            <a:schemeClr val="dk1"/>
          </a:lnRef>
          <a:fillRef idx="0">
            <a:schemeClr val="dk1"/>
          </a:fillRef>
          <a:effectRef idx="2">
            <a:schemeClr val="dk1"/>
          </a:effectRef>
          <a:fontRef idx="minor">
            <a:schemeClr val="tx1"/>
          </a:fontRef>
        </p:style>
      </p:cxnSp>
      <p:sp>
        <p:nvSpPr>
          <p:cNvPr id="9"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1"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8"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標題及直排文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直排文字版面配置區 2"/>
          <p:cNvSpPr>
            <a:spLocks noGrp="1"/>
          </p:cNvSpPr>
          <p:nvPr>
            <p:ph type="body" orient="vert" idx="1"/>
          </p:nvPr>
        </p:nvSpPr>
        <p:spPr>
          <a:xfrm>
            <a:off x="380999" y="1412671"/>
            <a:ext cx="11407877" cy="4351338"/>
          </a:xfrm>
          <a:prstGeom prst="rect">
            <a:avLst/>
          </a:prstGeom>
        </p:spPr>
        <p:txBody>
          <a:bodyPr vert="eaVert"/>
          <a:lstStyle>
            <a:lvl1pPr>
              <a:defRPr>
                <a:solidFill>
                  <a:schemeClr val="accent3"/>
                </a:solidFill>
              </a:defRPr>
            </a:lvl1pPr>
            <a:lvl2pPr>
              <a:lnSpc>
                <a:spcPct val="100000"/>
              </a:lnSpc>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14"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cxnSp>
        <p:nvCxnSpPr>
          <p:cNvPr id="17" name="直線接點 16"/>
          <p:cNvCxnSpPr/>
          <p:nvPr userDrawn="1"/>
        </p:nvCxnSpPr>
        <p:spPr>
          <a:xfrm>
            <a:off x="503333" y="1203767"/>
            <a:ext cx="177151" cy="0"/>
          </a:xfrm>
          <a:prstGeom prst="line">
            <a:avLst/>
          </a:prstGeom>
          <a:ln w="38100">
            <a:solidFill>
              <a:srgbClr val="006DB8"/>
            </a:solidFill>
          </a:ln>
        </p:spPr>
        <p:style>
          <a:lnRef idx="3">
            <a:schemeClr val="dk1"/>
          </a:lnRef>
          <a:fillRef idx="0">
            <a:schemeClr val="dk1"/>
          </a:fillRef>
          <a:effectRef idx="2">
            <a:schemeClr val="dk1"/>
          </a:effectRef>
          <a:fontRef idx="minor">
            <a:schemeClr val="tx1"/>
          </a:fontRef>
        </p:style>
      </p:cxnSp>
      <p:sp>
        <p:nvSpPr>
          <p:cNvPr id="12"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3"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直排標題及文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10150998" y="394623"/>
            <a:ext cx="1746030" cy="5369385"/>
          </a:xfrm>
          <a:prstGeom prst="rect">
            <a:avLst/>
          </a:prstGeom>
        </p:spPr>
        <p:txBody>
          <a:bodyPr vert="eaVert" anchor="t">
            <a:normAutofit/>
          </a:bodyPr>
          <a:lstStyle>
            <a:lvl1pPr>
              <a:lnSpc>
                <a:spcPct val="100000"/>
              </a:lnSpc>
              <a:defRPr sz="3600" b="1">
                <a:solidFill>
                  <a:srgbClr val="3E3A39"/>
                </a:solidFill>
              </a:defRPr>
            </a:lvl1pPr>
          </a:lstStyle>
          <a:p>
            <a:r>
              <a:rPr kumimoji="1" lang="zh-TW" altLang="en-US" dirty="0" smtClean="0"/>
              <a:t>按一下以編輯母片標題樣式</a:t>
            </a:r>
            <a:endParaRPr kumimoji="1" lang="zh-TW" altLang="en-US" dirty="0"/>
          </a:p>
        </p:txBody>
      </p:sp>
      <p:sp>
        <p:nvSpPr>
          <p:cNvPr id="10" name="直排文字版面配置區 2"/>
          <p:cNvSpPr>
            <a:spLocks noGrp="1"/>
          </p:cNvSpPr>
          <p:nvPr>
            <p:ph type="body" orient="vert" idx="1"/>
          </p:nvPr>
        </p:nvSpPr>
        <p:spPr>
          <a:xfrm>
            <a:off x="381001" y="394624"/>
            <a:ext cx="9550078" cy="5369386"/>
          </a:xfrm>
          <a:prstGeom prst="rect">
            <a:avLst/>
          </a:prstGeom>
        </p:spPr>
        <p:txBody>
          <a:bodyPr vert="eaVert">
            <a:normAutofit/>
          </a:bodyPr>
          <a:lstStyle>
            <a:lvl1pPr>
              <a:lnSpc>
                <a:spcPct val="100000"/>
              </a:lnSpc>
              <a:defRPr sz="2400">
                <a:solidFill>
                  <a:srgbClr val="3E3A39"/>
                </a:solidFill>
              </a:defRPr>
            </a:lvl1pPr>
            <a:lvl2pPr>
              <a:defRPr sz="2000">
                <a:solidFill>
                  <a:srgbClr val="3E3A39"/>
                </a:solidFill>
              </a:defRPr>
            </a:lvl2pPr>
            <a:lvl3pPr>
              <a:defRPr sz="1800">
                <a:solidFill>
                  <a:srgbClr val="3E3A39"/>
                </a:solidFill>
              </a:defRPr>
            </a:lvl3pPr>
            <a:lvl4pPr>
              <a:defRPr sz="1600">
                <a:solidFill>
                  <a:srgbClr val="3E3A39"/>
                </a:solidFill>
              </a:defRPr>
            </a:lvl4pPr>
            <a:lvl5pPr>
              <a:defRPr sz="1600">
                <a:solidFill>
                  <a:srgbClr val="3E3A39"/>
                </a:solidFill>
              </a:defRPr>
            </a:lvl5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11"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2"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標題及物件_藍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11"/>
          <p:cNvSpPr/>
          <p:nvPr userDrawn="1"/>
        </p:nvSpPr>
        <p:spPr>
          <a:xfrm>
            <a:off x="381000" y="1412670"/>
            <a:ext cx="11407876" cy="4351338"/>
          </a:xfrm>
          <a:prstGeom prst="rect">
            <a:avLst/>
          </a:prstGeom>
          <a:solidFill>
            <a:schemeClr val="bg2"/>
          </a:solidFill>
          <a:ln>
            <a:solidFill>
              <a:srgbClr val="006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標題 1"/>
          <p:cNvSpPr>
            <a:spLocks noGrp="1"/>
          </p:cNvSpPr>
          <p:nvPr>
            <p:ph type="title"/>
          </p:nvPr>
        </p:nvSpPr>
        <p:spPr>
          <a:xfrm>
            <a:off x="381000" y="394623"/>
            <a:ext cx="11407876" cy="598435"/>
          </a:xfrm>
          <a:prstGeom prst="rect">
            <a:avLst/>
          </a:prstGeom>
        </p:spPr>
        <p:txBody>
          <a:bodyPr>
            <a:normAutofit/>
          </a:bodyPr>
          <a:lstStyle>
            <a:lvl1pPr>
              <a:defRPr sz="3600">
                <a:solidFill>
                  <a:schemeClr val="bg1"/>
                </a:solidFill>
              </a:defRPr>
            </a:lvl1pPr>
          </a:lstStyle>
          <a:p>
            <a:r>
              <a:rPr kumimoji="1" lang="zh-TW" altLang="en-US" dirty="0" smtClean="0"/>
              <a:t>按一下以編輯母片標題樣式</a:t>
            </a:r>
            <a:endParaRPr kumimoji="1" lang="zh-TW" altLang="en-US" dirty="0"/>
          </a:p>
        </p:txBody>
      </p:sp>
      <p:sp>
        <p:nvSpPr>
          <p:cNvPr id="9" name="內容版面配置區 2"/>
          <p:cNvSpPr>
            <a:spLocks noGrp="1" noChangeAspect="1"/>
          </p:cNvSpPr>
          <p:nvPr>
            <p:ph idx="1"/>
          </p:nvPr>
        </p:nvSpPr>
        <p:spPr>
          <a:xfrm>
            <a:off x="380999" y="1412670"/>
            <a:ext cx="11407877" cy="4351338"/>
          </a:xfrm>
          <a:prstGeom prst="rect">
            <a:avLst/>
          </a:prstGeom>
          <a:ln>
            <a:solidFill>
              <a:srgbClr val="006DB8"/>
            </a:solidFill>
          </a:ln>
        </p:spPr>
        <p:txBody>
          <a:bodyPr>
            <a:normAutofit/>
          </a:bodyPr>
          <a:lstStyle>
            <a:lvl1pPr>
              <a:lnSpc>
                <a:spcPct val="100000"/>
              </a:lnSpc>
              <a:defRPr sz="2000">
                <a:solidFill>
                  <a:srgbClr val="3E3A39"/>
                </a:solidFill>
              </a:defRPr>
            </a:lvl1pPr>
          </a:lstStyle>
          <a:p>
            <a:endParaRPr kumimoji="1" lang="zh-TW" altLang="en-US" dirty="0"/>
          </a:p>
        </p:txBody>
      </p:sp>
      <p:cxnSp>
        <p:nvCxnSpPr>
          <p:cNvPr id="10" name="直線接點 9"/>
          <p:cNvCxnSpPr/>
          <p:nvPr userDrawn="1"/>
        </p:nvCxnSpPr>
        <p:spPr>
          <a:xfrm>
            <a:off x="503333" y="1203767"/>
            <a:ext cx="177151" cy="0"/>
          </a:xfrm>
          <a:prstGeom prst="line">
            <a:avLst/>
          </a:prstGeom>
          <a:ln w="38100">
            <a:solidFill>
              <a:srgbClr val="C1C3C3"/>
            </a:solidFill>
          </a:ln>
        </p:spPr>
        <p:style>
          <a:lnRef idx="3">
            <a:schemeClr val="dk1"/>
          </a:lnRef>
          <a:fillRef idx="0">
            <a:schemeClr val="dk1"/>
          </a:fillRef>
          <a:effectRef idx="2">
            <a:schemeClr val="dk1"/>
          </a:effectRef>
          <a:fontRef idx="minor">
            <a:schemeClr val="tx1"/>
          </a:fontRef>
        </p:style>
      </p:cxnSp>
      <p:sp>
        <p:nvSpPr>
          <p:cNvPr id="15"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6"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兩項物件_藍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381000" y="1412670"/>
            <a:ext cx="11407876" cy="4351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標題 1"/>
          <p:cNvSpPr>
            <a:spLocks noGrp="1"/>
          </p:cNvSpPr>
          <p:nvPr>
            <p:ph type="title"/>
          </p:nvPr>
        </p:nvSpPr>
        <p:spPr>
          <a:xfrm>
            <a:off x="381000" y="394623"/>
            <a:ext cx="7315200" cy="598435"/>
          </a:xfrm>
          <a:prstGeom prst="rect">
            <a:avLst/>
          </a:prstGeom>
        </p:spPr>
        <p:txBody>
          <a:bodyPr>
            <a:normAutofit/>
          </a:bodyPr>
          <a:lstStyle>
            <a:lvl1pPr>
              <a:defRPr sz="3600" b="0">
                <a:solidFill>
                  <a:schemeClr val="bg1"/>
                </a:solidFill>
              </a:defRPr>
            </a:lvl1pPr>
          </a:lstStyle>
          <a:p>
            <a:r>
              <a:rPr kumimoji="1" lang="zh-TW" altLang="en-US" dirty="0" smtClean="0"/>
              <a:t>按一下以編輯母片標題樣式</a:t>
            </a:r>
            <a:endParaRPr kumimoji="1" lang="zh-TW" altLang="en-US" dirty="0"/>
          </a:p>
        </p:txBody>
      </p:sp>
      <p:sp>
        <p:nvSpPr>
          <p:cNvPr id="7" name="內容版面配置區 2"/>
          <p:cNvSpPr>
            <a:spLocks noGrp="1" noChangeAspect="1"/>
          </p:cNvSpPr>
          <p:nvPr>
            <p:ph sz="half" idx="1"/>
          </p:nvPr>
        </p:nvSpPr>
        <p:spPr>
          <a:xfrm>
            <a:off x="381000" y="1412670"/>
            <a:ext cx="5587182" cy="4351338"/>
          </a:xfrm>
          <a:prstGeom prst="rect">
            <a:avLst/>
          </a:prstGeom>
        </p:spPr>
        <p:txBody>
          <a:bodyPr>
            <a:normAutofit/>
          </a:bodyPr>
          <a:lstStyle>
            <a:lvl1pPr marL="0" indent="0">
              <a:lnSpc>
                <a:spcPct val="100000"/>
              </a:lnSpc>
              <a:buNone/>
              <a:defRPr sz="20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14" name="內容版面配置區 2"/>
          <p:cNvSpPr>
            <a:spLocks noGrp="1" noChangeAspect="1"/>
          </p:cNvSpPr>
          <p:nvPr>
            <p:ph sz="half" idx="14"/>
          </p:nvPr>
        </p:nvSpPr>
        <p:spPr>
          <a:xfrm>
            <a:off x="6201694" y="1412670"/>
            <a:ext cx="5587182" cy="4351338"/>
          </a:xfrm>
          <a:prstGeom prst="rect">
            <a:avLst/>
          </a:prstGeom>
        </p:spPr>
        <p:txBody>
          <a:bodyPr>
            <a:normAutofit/>
          </a:bodyPr>
          <a:lstStyle>
            <a:lvl1pPr marL="0" indent="0">
              <a:lnSpc>
                <a:spcPct val="100000"/>
              </a:lnSpc>
              <a:buNone/>
              <a:defRPr sz="20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cxnSp>
        <p:nvCxnSpPr>
          <p:cNvPr id="11" name="直線接點 10"/>
          <p:cNvCxnSpPr/>
          <p:nvPr userDrawn="1"/>
        </p:nvCxnSpPr>
        <p:spPr>
          <a:xfrm>
            <a:off x="503333" y="1203767"/>
            <a:ext cx="177151" cy="0"/>
          </a:xfrm>
          <a:prstGeom prst="line">
            <a:avLst/>
          </a:prstGeom>
          <a:ln w="38100">
            <a:solidFill>
              <a:srgbClr val="C1C3C3"/>
            </a:solidFill>
          </a:ln>
        </p:spPr>
        <p:style>
          <a:lnRef idx="3">
            <a:schemeClr val="dk1"/>
          </a:lnRef>
          <a:fillRef idx="0">
            <a:schemeClr val="dk1"/>
          </a:fillRef>
          <a:effectRef idx="2">
            <a:schemeClr val="dk1"/>
          </a:effectRef>
          <a:fontRef idx="minor">
            <a:schemeClr val="tx1"/>
          </a:fontRef>
        </p:style>
      </p:cxnSp>
      <p:sp>
        <p:nvSpPr>
          <p:cNvPr id="12"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3"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兩項物件-2_藍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userDrawn="1"/>
        </p:nvSpPr>
        <p:spPr>
          <a:xfrm>
            <a:off x="6201694" y="1412670"/>
            <a:ext cx="5587182" cy="4351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標題 1"/>
          <p:cNvSpPr>
            <a:spLocks noGrp="1"/>
          </p:cNvSpPr>
          <p:nvPr>
            <p:ph type="title"/>
          </p:nvPr>
        </p:nvSpPr>
        <p:spPr>
          <a:xfrm>
            <a:off x="381000" y="394623"/>
            <a:ext cx="7315200" cy="598435"/>
          </a:xfrm>
          <a:prstGeom prst="rect">
            <a:avLst/>
          </a:prstGeom>
        </p:spPr>
        <p:txBody>
          <a:bodyPr>
            <a:normAutofit/>
          </a:bodyPr>
          <a:lstStyle>
            <a:lvl1pPr>
              <a:defRPr sz="3600" b="0">
                <a:solidFill>
                  <a:schemeClr val="bg1"/>
                </a:solidFill>
              </a:defRPr>
            </a:lvl1pPr>
          </a:lstStyle>
          <a:p>
            <a:r>
              <a:rPr kumimoji="1" lang="zh-TW" altLang="en-US" dirty="0" smtClean="0"/>
              <a:t>按一下以編輯母片標題樣式</a:t>
            </a:r>
            <a:endParaRPr kumimoji="1" lang="zh-TW" altLang="en-US" dirty="0"/>
          </a:p>
        </p:txBody>
      </p:sp>
      <p:sp>
        <p:nvSpPr>
          <p:cNvPr id="7" name="內容版面配置區 2"/>
          <p:cNvSpPr>
            <a:spLocks noGrp="1" noChangeAspect="1"/>
          </p:cNvSpPr>
          <p:nvPr>
            <p:ph sz="half" idx="1"/>
          </p:nvPr>
        </p:nvSpPr>
        <p:spPr>
          <a:xfrm>
            <a:off x="381000" y="1412670"/>
            <a:ext cx="5587182" cy="4351338"/>
          </a:xfrm>
          <a:prstGeom prst="rect">
            <a:avLst/>
          </a:prstGeom>
        </p:spPr>
        <p:txBody>
          <a:bodyPr>
            <a:normAutofit/>
          </a:bodyPr>
          <a:lstStyle>
            <a:lvl1pPr marL="0" indent="0">
              <a:lnSpc>
                <a:spcPct val="100000"/>
              </a:lnSpc>
              <a:buNone/>
              <a:defRPr sz="20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14" name="內容版面配置區 2"/>
          <p:cNvSpPr>
            <a:spLocks noGrp="1" noChangeAspect="1"/>
          </p:cNvSpPr>
          <p:nvPr>
            <p:ph sz="half" idx="14"/>
          </p:nvPr>
        </p:nvSpPr>
        <p:spPr>
          <a:xfrm>
            <a:off x="6201694" y="1412670"/>
            <a:ext cx="5587182" cy="4351338"/>
          </a:xfrm>
          <a:prstGeom prst="rect">
            <a:avLst/>
          </a:prstGeom>
        </p:spPr>
        <p:txBody>
          <a:bodyPr>
            <a:normAutofit/>
          </a:bodyPr>
          <a:lstStyle>
            <a:lvl1pPr marL="0" indent="0">
              <a:lnSpc>
                <a:spcPct val="100000"/>
              </a:lnSpc>
              <a:buNone/>
              <a:defRPr sz="20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cxnSp>
        <p:nvCxnSpPr>
          <p:cNvPr id="11" name="直線接點 10"/>
          <p:cNvCxnSpPr/>
          <p:nvPr userDrawn="1"/>
        </p:nvCxnSpPr>
        <p:spPr>
          <a:xfrm>
            <a:off x="503333" y="1203767"/>
            <a:ext cx="177151" cy="0"/>
          </a:xfrm>
          <a:prstGeom prst="line">
            <a:avLst/>
          </a:prstGeom>
          <a:ln w="38100">
            <a:solidFill>
              <a:srgbClr val="C1C3C3"/>
            </a:solidFill>
          </a:ln>
        </p:spPr>
        <p:style>
          <a:lnRef idx="3">
            <a:schemeClr val="dk1"/>
          </a:lnRef>
          <a:fillRef idx="0">
            <a:schemeClr val="dk1"/>
          </a:fillRef>
          <a:effectRef idx="2">
            <a:schemeClr val="dk1"/>
          </a:effectRef>
          <a:fontRef idx="minor">
            <a:schemeClr val="tx1"/>
          </a:fontRef>
        </p:style>
      </p:cxnSp>
      <p:sp>
        <p:nvSpPr>
          <p:cNvPr id="13"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6"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樣式-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標題 1"/>
          <p:cNvSpPr>
            <a:spLocks noGrp="1"/>
          </p:cNvSpPr>
          <p:nvPr>
            <p:ph type="ctrTitle"/>
          </p:nvPr>
        </p:nvSpPr>
        <p:spPr>
          <a:xfrm>
            <a:off x="499704" y="5419539"/>
            <a:ext cx="5381625" cy="566841"/>
          </a:xfrm>
          <a:prstGeom prst="rect">
            <a:avLst/>
          </a:prstGeom>
        </p:spPr>
        <p:txBody>
          <a:bodyPr anchor="t">
            <a:normAutofit/>
          </a:bodyPr>
          <a:lstStyle>
            <a:lvl1pPr algn="l">
              <a:lnSpc>
                <a:spcPct val="100000"/>
              </a:lnSpc>
              <a:defRPr sz="3200" b="1">
                <a:solidFill>
                  <a:schemeClr val="bg1"/>
                </a:solidFill>
              </a:defRPr>
            </a:lvl1pPr>
          </a:lstStyle>
          <a:p>
            <a:r>
              <a:rPr kumimoji="1" lang="zh-TW" altLang="en-US" dirty="0" smtClean="0"/>
              <a:t>按一下以編輯母片標題樣式</a:t>
            </a:r>
            <a:endParaRPr kumimoji="1" lang="zh-TW" altLang="en-US" dirty="0"/>
          </a:p>
        </p:txBody>
      </p:sp>
      <p:sp>
        <p:nvSpPr>
          <p:cNvPr id="10" name="副標題 2"/>
          <p:cNvSpPr>
            <a:spLocks noGrp="1"/>
          </p:cNvSpPr>
          <p:nvPr>
            <p:ph type="subTitle" idx="1"/>
          </p:nvPr>
        </p:nvSpPr>
        <p:spPr>
          <a:xfrm>
            <a:off x="499704" y="5986380"/>
            <a:ext cx="5233321" cy="404589"/>
          </a:xfrm>
          <a:prstGeom prst="rect">
            <a:avLst/>
          </a:prstGeom>
        </p:spPr>
        <p:txBody>
          <a:bodyPr anchor="t">
            <a:norm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smtClean="0"/>
              <a:t>按一下以編輯母片副標題樣式</a:t>
            </a:r>
            <a:endParaRPr kumimoji="1" lang="zh-TW" altLang="en-US" dirty="0"/>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樣式-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圖片 8"/>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01908" y="401852"/>
            <a:ext cx="3602736" cy="1085088"/>
          </a:xfrm>
          <a:prstGeom prst="rect">
            <a:avLst/>
          </a:prstGeom>
        </p:spPr>
      </p:pic>
      <p:sp>
        <p:nvSpPr>
          <p:cNvPr id="8" name="標題 1"/>
          <p:cNvSpPr>
            <a:spLocks noGrp="1"/>
          </p:cNvSpPr>
          <p:nvPr>
            <p:ph type="ctrTitle"/>
          </p:nvPr>
        </p:nvSpPr>
        <p:spPr>
          <a:xfrm>
            <a:off x="325135" y="4957423"/>
            <a:ext cx="5381625" cy="566841"/>
          </a:xfrm>
          <a:prstGeom prst="rect">
            <a:avLst/>
          </a:prstGeom>
        </p:spPr>
        <p:txBody>
          <a:bodyPr anchor="t">
            <a:normAutofit/>
          </a:bodyPr>
          <a:lstStyle>
            <a:lvl1pPr algn="l">
              <a:lnSpc>
                <a:spcPct val="100000"/>
              </a:lnSpc>
              <a:defRPr sz="3200" b="1">
                <a:solidFill>
                  <a:srgbClr val="006DB8"/>
                </a:solidFill>
              </a:defRPr>
            </a:lvl1pPr>
          </a:lstStyle>
          <a:p>
            <a:r>
              <a:rPr kumimoji="1" lang="zh-TW" altLang="en-US" dirty="0" smtClean="0"/>
              <a:t>按一下以編輯母片標題樣式</a:t>
            </a:r>
            <a:endParaRPr kumimoji="1" lang="zh-TW" altLang="en-US" dirty="0"/>
          </a:p>
        </p:txBody>
      </p:sp>
      <p:sp>
        <p:nvSpPr>
          <p:cNvPr id="10" name="副標題 2"/>
          <p:cNvSpPr>
            <a:spLocks noGrp="1"/>
          </p:cNvSpPr>
          <p:nvPr>
            <p:ph type="subTitle" idx="1"/>
          </p:nvPr>
        </p:nvSpPr>
        <p:spPr>
          <a:xfrm>
            <a:off x="325135" y="5524264"/>
            <a:ext cx="5233321" cy="404589"/>
          </a:xfrm>
          <a:prstGeom prst="rect">
            <a:avLst/>
          </a:prstGeom>
        </p:spPr>
        <p:txBody>
          <a:bodyPr anchor="t">
            <a:normAutofit/>
          </a:bodyPr>
          <a:lstStyle>
            <a:lvl1pPr marL="0" indent="0" algn="l">
              <a:lnSpc>
                <a:spcPct val="100000"/>
              </a:lnSpc>
              <a:buNone/>
              <a:defRPr sz="1800">
                <a:solidFill>
                  <a:srgbClr val="006D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smtClean="0"/>
              <a:t>按一下以編輯母片副標題樣式</a:t>
            </a:r>
            <a:endParaRPr kumimoji="1" lang="zh-TW" altLang="en-US" dirty="0"/>
          </a:p>
        </p:txBody>
      </p:sp>
      <p:pic>
        <p:nvPicPr>
          <p:cNvPr id="11" name="圖片 10"/>
          <p:cNvPicPr>
            <a:picLocks noChangeAspect="1"/>
          </p:cNvPicPr>
          <p:nvPr userDrawn="1"/>
        </p:nvPicPr>
        <p:blipFill>
          <a:blip r:embed="rId4"/>
          <a:stretch>
            <a:fillRect/>
          </a:stretch>
        </p:blipFill>
        <p:spPr>
          <a:xfrm>
            <a:off x="8001664" y="6269524"/>
            <a:ext cx="1575108" cy="320022"/>
          </a:xfrm>
          <a:prstGeom prst="rect">
            <a:avLst/>
          </a:prstGeom>
        </p:spPr>
      </p:pic>
    </p:spTree>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分頁-1">
    <p:spTree>
      <p:nvGrpSpPr>
        <p:cNvPr id="1" name=""/>
        <p:cNvGrpSpPr/>
        <p:nvPr/>
      </p:nvGrpSpPr>
      <p:grpSpPr>
        <a:xfrm>
          <a:off x="0" y="0"/>
          <a:ext cx="0" cy="0"/>
          <a:chOff x="0" y="0"/>
          <a:chExt cx="0" cy="0"/>
        </a:xfrm>
      </p:grpSpPr>
      <p:sp>
        <p:nvSpPr>
          <p:cNvPr id="7" name="標題 1"/>
          <p:cNvSpPr>
            <a:spLocks noGrp="1"/>
          </p:cNvSpPr>
          <p:nvPr>
            <p:ph type="title" hasCustomPrompt="1"/>
          </p:nvPr>
        </p:nvSpPr>
        <p:spPr>
          <a:xfrm>
            <a:off x="944525" y="474756"/>
            <a:ext cx="3928010" cy="555046"/>
          </a:xfrm>
          <a:prstGeom prst="rect">
            <a:avLst/>
          </a:prstGeom>
        </p:spPr>
        <p:txBody>
          <a:bodyPr anchor="t"/>
          <a:lstStyle>
            <a:lvl1pPr>
              <a:lnSpc>
                <a:spcPct val="100000"/>
              </a:lnSpc>
              <a:defRPr sz="3200" b="1">
                <a:solidFill>
                  <a:srgbClr val="006DB8"/>
                </a:solidFill>
              </a:defRPr>
            </a:lvl1pPr>
          </a:lstStyle>
          <a:p>
            <a:r>
              <a:rPr kumimoji="1" lang="zh-TW" altLang="en-US" dirty="0" smtClean="0"/>
              <a:t>按一下編輯母片目次</a:t>
            </a:r>
            <a:endParaRPr kumimoji="1" lang="zh-TW" altLang="en-US" dirty="0"/>
          </a:p>
        </p:txBody>
      </p:sp>
      <p:sp>
        <p:nvSpPr>
          <p:cNvPr id="8" name="文字版面配置區 8"/>
          <p:cNvSpPr>
            <a:spLocks noGrp="1"/>
          </p:cNvSpPr>
          <p:nvPr>
            <p:ph type="body" sz="quarter" idx="13"/>
          </p:nvPr>
        </p:nvSpPr>
        <p:spPr>
          <a:xfrm>
            <a:off x="944525" y="1410881"/>
            <a:ext cx="3928009" cy="2589213"/>
          </a:xfrm>
          <a:prstGeom prst="rect">
            <a:avLst/>
          </a:prstGeom>
        </p:spPr>
        <p:txBody>
          <a:bodyPr>
            <a:normAutofit/>
          </a:bodyPr>
          <a:lstStyle>
            <a:lvl1pPr marL="0" indent="0">
              <a:buNone/>
              <a:defRPr sz="2400">
                <a:solidFill>
                  <a:srgbClr val="006DB8"/>
                </a:solidFill>
              </a:defRPr>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按一下以編輯母片文字樣式</a:t>
            </a:r>
          </a:p>
        </p:txBody>
      </p:sp>
      <p:sp>
        <p:nvSpPr>
          <p:cNvPr id="9" name="直角三角形 8"/>
          <p:cNvSpPr/>
          <p:nvPr userDrawn="1"/>
        </p:nvSpPr>
        <p:spPr>
          <a:xfrm rot="5400000">
            <a:off x="485170" y="607660"/>
            <a:ext cx="182907" cy="182907"/>
          </a:xfrm>
          <a:prstGeom prst="rtTriangle">
            <a:avLst/>
          </a:prstGeom>
          <a:solidFill>
            <a:srgbClr val="E8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C1C3C3"/>
              </a:solidFill>
            </a:endParaRPr>
          </a:p>
        </p:txBody>
      </p:sp>
      <p:cxnSp>
        <p:nvCxnSpPr>
          <p:cNvPr id="10" name="直線接點 9"/>
          <p:cNvCxnSpPr/>
          <p:nvPr userDrawn="1"/>
        </p:nvCxnSpPr>
        <p:spPr>
          <a:xfrm>
            <a:off x="1056226" y="1203767"/>
            <a:ext cx="177151" cy="0"/>
          </a:xfrm>
          <a:prstGeom prst="line">
            <a:avLst/>
          </a:prstGeom>
          <a:ln w="38100">
            <a:solidFill>
              <a:srgbClr val="C1C3C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169427013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分頁-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標題 1"/>
          <p:cNvSpPr>
            <a:spLocks noGrp="1"/>
          </p:cNvSpPr>
          <p:nvPr>
            <p:ph type="title" hasCustomPrompt="1"/>
          </p:nvPr>
        </p:nvSpPr>
        <p:spPr>
          <a:xfrm>
            <a:off x="944525" y="474756"/>
            <a:ext cx="3928010" cy="555046"/>
          </a:xfrm>
          <a:prstGeom prst="rect">
            <a:avLst/>
          </a:prstGeom>
        </p:spPr>
        <p:txBody>
          <a:bodyPr anchor="t"/>
          <a:lstStyle>
            <a:lvl1pPr>
              <a:lnSpc>
                <a:spcPct val="100000"/>
              </a:lnSpc>
              <a:defRPr sz="3200" b="1">
                <a:solidFill>
                  <a:srgbClr val="006DB8"/>
                </a:solidFill>
              </a:defRPr>
            </a:lvl1pPr>
          </a:lstStyle>
          <a:p>
            <a:r>
              <a:rPr kumimoji="1" lang="zh-TW" altLang="en-US" dirty="0" smtClean="0"/>
              <a:t>按一下編輯母片目次</a:t>
            </a:r>
            <a:endParaRPr kumimoji="1" lang="zh-TW" altLang="en-US" dirty="0"/>
          </a:p>
        </p:txBody>
      </p:sp>
      <p:sp>
        <p:nvSpPr>
          <p:cNvPr id="7" name="文字版面配置區 8"/>
          <p:cNvSpPr>
            <a:spLocks noGrp="1"/>
          </p:cNvSpPr>
          <p:nvPr>
            <p:ph type="body" sz="quarter" idx="13"/>
          </p:nvPr>
        </p:nvSpPr>
        <p:spPr>
          <a:xfrm>
            <a:off x="944525" y="1410881"/>
            <a:ext cx="3928009" cy="2589213"/>
          </a:xfrm>
          <a:prstGeom prst="rect">
            <a:avLst/>
          </a:prstGeom>
        </p:spPr>
        <p:txBody>
          <a:bodyPr>
            <a:normAutofit/>
          </a:bodyPr>
          <a:lstStyle>
            <a:lvl1pPr marL="0" indent="0">
              <a:buNone/>
              <a:defRPr sz="2400">
                <a:solidFill>
                  <a:srgbClr val="006DB8"/>
                </a:solidFill>
              </a:defRPr>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按一下以編輯母片文字樣式</a:t>
            </a:r>
          </a:p>
        </p:txBody>
      </p:sp>
      <p:sp>
        <p:nvSpPr>
          <p:cNvPr id="8" name="直角三角形 7"/>
          <p:cNvSpPr/>
          <p:nvPr userDrawn="1"/>
        </p:nvSpPr>
        <p:spPr>
          <a:xfrm rot="5400000">
            <a:off x="485170" y="607660"/>
            <a:ext cx="182907" cy="182907"/>
          </a:xfrm>
          <a:prstGeom prst="rtTriangle">
            <a:avLst/>
          </a:prstGeom>
          <a:solidFill>
            <a:srgbClr val="E8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C1C3C3"/>
              </a:solidFill>
            </a:endParaRPr>
          </a:p>
        </p:txBody>
      </p:sp>
      <p:cxnSp>
        <p:nvCxnSpPr>
          <p:cNvPr id="9" name="直線接點 8"/>
          <p:cNvCxnSpPr/>
          <p:nvPr userDrawn="1"/>
        </p:nvCxnSpPr>
        <p:spPr>
          <a:xfrm>
            <a:off x="1056226" y="1203767"/>
            <a:ext cx="177151" cy="0"/>
          </a:xfrm>
          <a:prstGeom prst="line">
            <a:avLst/>
          </a:prstGeom>
          <a:ln w="38100">
            <a:solidFill>
              <a:srgbClr val="C1C3C3"/>
            </a:solidFill>
          </a:ln>
        </p:spPr>
        <p:style>
          <a:lnRef idx="3">
            <a:schemeClr val="dk1"/>
          </a:lnRef>
          <a:fillRef idx="0">
            <a:schemeClr val="dk1"/>
          </a:fillRef>
          <a:effectRef idx="2">
            <a:schemeClr val="dk1"/>
          </a:effectRef>
          <a:fontRef idx="minor">
            <a:schemeClr val="tx1"/>
          </a:fontRef>
        </p:style>
      </p:cxnSp>
      <p:sp>
        <p:nvSpPr>
          <p:cNvPr id="12"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分頁-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944525" y="474756"/>
            <a:ext cx="3928010" cy="555046"/>
          </a:xfrm>
          <a:prstGeom prst="rect">
            <a:avLst/>
          </a:prstGeom>
        </p:spPr>
        <p:txBody>
          <a:bodyPr anchor="t"/>
          <a:lstStyle>
            <a:lvl1pPr>
              <a:lnSpc>
                <a:spcPct val="100000"/>
              </a:lnSpc>
              <a:defRPr sz="3200" b="1">
                <a:solidFill>
                  <a:schemeClr val="bg1"/>
                </a:solidFill>
              </a:defRPr>
            </a:lvl1pPr>
          </a:lstStyle>
          <a:p>
            <a:r>
              <a:rPr kumimoji="1" lang="zh-TW" altLang="en-US" dirty="0" smtClean="0"/>
              <a:t>按一下編輯母片目次</a:t>
            </a:r>
            <a:endParaRPr kumimoji="1" lang="zh-TW" altLang="en-US" dirty="0"/>
          </a:p>
        </p:txBody>
      </p:sp>
      <p:sp>
        <p:nvSpPr>
          <p:cNvPr id="9" name="文字版面配置區 8"/>
          <p:cNvSpPr>
            <a:spLocks noGrp="1"/>
          </p:cNvSpPr>
          <p:nvPr>
            <p:ph type="body" sz="quarter" idx="13"/>
          </p:nvPr>
        </p:nvSpPr>
        <p:spPr>
          <a:xfrm>
            <a:off x="944525" y="1410881"/>
            <a:ext cx="3928009" cy="2589213"/>
          </a:xfrm>
          <a:prstGeom prst="rect">
            <a:avLst/>
          </a:prstGeo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按一下以編輯母片文字樣式</a:t>
            </a:r>
          </a:p>
        </p:txBody>
      </p:sp>
      <p:sp>
        <p:nvSpPr>
          <p:cNvPr id="4" name="直角三角形 3"/>
          <p:cNvSpPr/>
          <p:nvPr userDrawn="1"/>
        </p:nvSpPr>
        <p:spPr>
          <a:xfrm rot="5400000">
            <a:off x="485170" y="607660"/>
            <a:ext cx="182907" cy="182907"/>
          </a:xfrm>
          <a:prstGeom prst="rtTriangle">
            <a:avLst/>
          </a:prstGeom>
          <a:solidFill>
            <a:srgbClr val="E8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5" name="直線接點 4"/>
          <p:cNvCxnSpPr/>
          <p:nvPr userDrawn="1"/>
        </p:nvCxnSpPr>
        <p:spPr>
          <a:xfrm>
            <a:off x="1056226" y="1203767"/>
            <a:ext cx="177151" cy="0"/>
          </a:xfrm>
          <a:prstGeom prst="line">
            <a:avLst/>
          </a:prstGeom>
          <a:ln w="38100">
            <a:solidFill>
              <a:srgbClr val="C1C3C3"/>
            </a:solidFill>
          </a:ln>
        </p:spPr>
        <p:style>
          <a:lnRef idx="3">
            <a:schemeClr val="dk1"/>
          </a:lnRef>
          <a:fillRef idx="0">
            <a:schemeClr val="dk1"/>
          </a:fillRef>
          <a:effectRef idx="2">
            <a:schemeClr val="dk1"/>
          </a:effectRef>
          <a:fontRef idx="minor">
            <a:schemeClr val="tx1"/>
          </a:fontRef>
        </p:style>
      </p:cxnSp>
      <p:sp>
        <p:nvSpPr>
          <p:cNvPr id="8"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封底-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01908" y="401852"/>
            <a:ext cx="3602736" cy="1085088"/>
          </a:xfrm>
          <a:prstGeom prst="rect">
            <a:avLst/>
          </a:prstGeom>
        </p:spPr>
      </p:pic>
      <p:pic>
        <p:nvPicPr>
          <p:cNvPr id="4" name="圖片 3"/>
          <p:cNvPicPr>
            <a:picLocks noChangeAspect="1"/>
          </p:cNvPicPr>
          <p:nvPr userDrawn="1"/>
        </p:nvPicPr>
        <p:blipFill>
          <a:blip r:embed="rId4"/>
          <a:stretch>
            <a:fillRect/>
          </a:stretch>
        </p:blipFill>
        <p:spPr>
          <a:xfrm>
            <a:off x="8001664" y="6269524"/>
            <a:ext cx="1575108" cy="320022"/>
          </a:xfrm>
          <a:prstGeom prst="rect">
            <a:avLst/>
          </a:prstGeom>
        </p:spPr>
      </p:pic>
    </p:spTree>
    <p:extLst>
      <p:ext uri="{BB962C8B-B14F-4D97-AF65-F5344CB8AC3E}">
        <p14:creationId xmlns:p14="http://schemas.microsoft.com/office/powerpoint/2010/main" xmlns="" val="1526823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封底-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776398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條列項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sp>
        <p:nvSpPr>
          <p:cNvPr id="5"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sp>
        <p:nvSpPr>
          <p:cNvPr id="6" name="橢圓 5"/>
          <p:cNvSpPr/>
          <p:nvPr userDrawn="1"/>
        </p:nvSpPr>
        <p:spPr>
          <a:xfrm>
            <a:off x="415050" y="1280097"/>
            <a:ext cx="1266399" cy="1266399"/>
          </a:xfrm>
          <a:prstGeom prst="ellipse">
            <a:avLst/>
          </a:prstGeom>
          <a:solidFill>
            <a:srgbClr val="006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8" name="直線接點 7"/>
          <p:cNvCxnSpPr/>
          <p:nvPr userDrawn="1"/>
        </p:nvCxnSpPr>
        <p:spPr>
          <a:xfrm>
            <a:off x="1681451" y="1913297"/>
            <a:ext cx="2145413" cy="0"/>
          </a:xfrm>
          <a:prstGeom prst="line">
            <a:avLst/>
          </a:prstGeom>
          <a:ln w="28575">
            <a:solidFill>
              <a:srgbClr val="DEDFDE"/>
            </a:solidFill>
          </a:ln>
        </p:spPr>
        <p:style>
          <a:lnRef idx="3">
            <a:schemeClr val="accent3"/>
          </a:lnRef>
          <a:fillRef idx="0">
            <a:schemeClr val="accent3"/>
          </a:fillRef>
          <a:effectRef idx="2">
            <a:schemeClr val="accent3"/>
          </a:effectRef>
          <a:fontRef idx="minor">
            <a:schemeClr val="tx1"/>
          </a:fontRef>
        </p:style>
      </p:cxnSp>
      <p:cxnSp>
        <p:nvCxnSpPr>
          <p:cNvPr id="9" name="直線接點 8"/>
          <p:cNvCxnSpPr/>
          <p:nvPr userDrawn="1"/>
        </p:nvCxnSpPr>
        <p:spPr>
          <a:xfrm>
            <a:off x="1681451" y="1913297"/>
            <a:ext cx="933302" cy="0"/>
          </a:xfrm>
          <a:prstGeom prst="line">
            <a:avLst/>
          </a:prstGeom>
          <a:ln w="28575">
            <a:solidFill>
              <a:srgbClr val="006DB8"/>
            </a:solidFill>
          </a:ln>
        </p:spPr>
        <p:style>
          <a:lnRef idx="3">
            <a:schemeClr val="accent3"/>
          </a:lnRef>
          <a:fillRef idx="0">
            <a:schemeClr val="accent3"/>
          </a:fillRef>
          <a:effectRef idx="2">
            <a:schemeClr val="accent3"/>
          </a:effectRef>
          <a:fontRef idx="minor">
            <a:schemeClr val="tx1"/>
          </a:fontRef>
        </p:style>
      </p:cxnSp>
      <p:sp>
        <p:nvSpPr>
          <p:cNvPr id="22" name="文字版面配置區 21"/>
          <p:cNvSpPr>
            <a:spLocks noGrp="1"/>
          </p:cNvSpPr>
          <p:nvPr userDrawn="1">
            <p:ph type="body" sz="quarter" idx="10" hasCustomPrompt="1"/>
          </p:nvPr>
        </p:nvSpPr>
        <p:spPr>
          <a:xfrm>
            <a:off x="506359" y="1562474"/>
            <a:ext cx="1083779" cy="595313"/>
          </a:xfrm>
          <a:prstGeom prst="rect">
            <a:avLst/>
          </a:prstGeom>
        </p:spPr>
        <p:txBody>
          <a:bodyPr/>
          <a:lstStyle>
            <a:lvl1pPr marL="0" indent="0" algn="ctr">
              <a:lnSpc>
                <a:spcPct val="100000"/>
              </a:lnSpc>
              <a:spcBef>
                <a:spcPts val="600"/>
              </a:spcBef>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編輯文字</a:t>
            </a:r>
            <a:endParaRPr kumimoji="1" lang="en-US" altLang="zh-TW" dirty="0" smtClean="0"/>
          </a:p>
          <a:p>
            <a:pPr lvl="0"/>
            <a:r>
              <a:rPr kumimoji="1" lang="en-US" altLang="zh-TW" dirty="0" smtClean="0"/>
              <a:t>text</a:t>
            </a:r>
            <a:endParaRPr kumimoji="1" lang="zh-TW" altLang="en-US" dirty="0"/>
          </a:p>
        </p:txBody>
      </p:sp>
      <p:sp>
        <p:nvSpPr>
          <p:cNvPr id="28" name="橢圓 27"/>
          <p:cNvSpPr/>
          <p:nvPr userDrawn="1"/>
        </p:nvSpPr>
        <p:spPr>
          <a:xfrm>
            <a:off x="4396057" y="1280097"/>
            <a:ext cx="1266399" cy="1266399"/>
          </a:xfrm>
          <a:prstGeom prst="ellipse">
            <a:avLst/>
          </a:prstGeom>
          <a:solidFill>
            <a:srgbClr val="006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文字版面配置區 21"/>
          <p:cNvSpPr>
            <a:spLocks noGrp="1"/>
          </p:cNvSpPr>
          <p:nvPr userDrawn="1">
            <p:ph type="body" sz="quarter" idx="11" hasCustomPrompt="1"/>
          </p:nvPr>
        </p:nvSpPr>
        <p:spPr>
          <a:xfrm>
            <a:off x="4485685" y="1562474"/>
            <a:ext cx="1083779" cy="595313"/>
          </a:xfrm>
          <a:prstGeom prst="rect">
            <a:avLst/>
          </a:prstGeom>
        </p:spPr>
        <p:txBody>
          <a:bodyPr/>
          <a:lstStyle>
            <a:lvl1pPr marL="0" indent="0" algn="ctr">
              <a:lnSpc>
                <a:spcPct val="100000"/>
              </a:lnSpc>
              <a:spcBef>
                <a:spcPts val="600"/>
              </a:spcBef>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編輯文字</a:t>
            </a:r>
            <a:endParaRPr kumimoji="1" lang="en-US" altLang="zh-TW" dirty="0" smtClean="0"/>
          </a:p>
          <a:p>
            <a:pPr lvl="0"/>
            <a:r>
              <a:rPr kumimoji="1" lang="en-US" altLang="zh-TW" dirty="0" smtClean="0"/>
              <a:t>text</a:t>
            </a:r>
            <a:endParaRPr kumimoji="1" lang="zh-TW" altLang="en-US" dirty="0"/>
          </a:p>
        </p:txBody>
      </p:sp>
      <p:sp>
        <p:nvSpPr>
          <p:cNvPr id="34" name="橢圓 33"/>
          <p:cNvSpPr/>
          <p:nvPr userDrawn="1"/>
        </p:nvSpPr>
        <p:spPr>
          <a:xfrm>
            <a:off x="8377064" y="1280097"/>
            <a:ext cx="1266399" cy="1266399"/>
          </a:xfrm>
          <a:prstGeom prst="ellipse">
            <a:avLst/>
          </a:prstGeom>
          <a:solidFill>
            <a:srgbClr val="006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文字版面配置區 21"/>
          <p:cNvSpPr>
            <a:spLocks noGrp="1"/>
          </p:cNvSpPr>
          <p:nvPr userDrawn="1">
            <p:ph type="body" sz="quarter" idx="12" hasCustomPrompt="1"/>
          </p:nvPr>
        </p:nvSpPr>
        <p:spPr>
          <a:xfrm>
            <a:off x="8468373" y="1562474"/>
            <a:ext cx="1083779" cy="595313"/>
          </a:xfrm>
          <a:prstGeom prst="rect">
            <a:avLst/>
          </a:prstGeom>
        </p:spPr>
        <p:txBody>
          <a:bodyPr/>
          <a:lstStyle>
            <a:lvl1pPr marL="0" indent="0" algn="ctr">
              <a:lnSpc>
                <a:spcPct val="100000"/>
              </a:lnSpc>
              <a:spcBef>
                <a:spcPts val="600"/>
              </a:spcBef>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編輯文字</a:t>
            </a:r>
            <a:endParaRPr kumimoji="1" lang="en-US" altLang="zh-TW" dirty="0" smtClean="0"/>
          </a:p>
          <a:p>
            <a:pPr lvl="0"/>
            <a:r>
              <a:rPr kumimoji="1" lang="en-US" altLang="zh-TW" dirty="0" smtClean="0"/>
              <a:t>text</a:t>
            </a:r>
            <a:endParaRPr kumimoji="1" lang="zh-TW" altLang="en-US" dirty="0"/>
          </a:p>
        </p:txBody>
      </p:sp>
      <p:sp>
        <p:nvSpPr>
          <p:cNvPr id="39" name="文字版面配置區 38"/>
          <p:cNvSpPr>
            <a:spLocks noGrp="1"/>
          </p:cNvSpPr>
          <p:nvPr userDrawn="1">
            <p:ph type="body" sz="quarter" idx="13" hasCustomPrompt="1"/>
          </p:nvPr>
        </p:nvSpPr>
        <p:spPr>
          <a:xfrm>
            <a:off x="1681449" y="2546496"/>
            <a:ext cx="933304" cy="2774950"/>
          </a:xfrm>
          <a:prstGeom prst="rect">
            <a:avLst/>
          </a:prstGeom>
        </p:spPr>
        <p:txBody>
          <a:bodyPr/>
          <a:lstStyle>
            <a:lvl1pPr marL="0" indent="0">
              <a:buNone/>
              <a:defRPr sz="1200">
                <a:solidFill>
                  <a:srgbClr val="3E3A39"/>
                </a:solidFill>
              </a:defRPr>
            </a:lvl1pPr>
            <a:lvl2pPr>
              <a:defRPr sz="1200"/>
            </a:lvl2pPr>
            <a:lvl3pPr>
              <a:defRPr sz="1100"/>
            </a:lvl3pPr>
            <a:lvl4pPr>
              <a:defRPr sz="1050"/>
            </a:lvl4pPr>
            <a:lvl5pPr>
              <a:defRPr sz="1050"/>
            </a:lvl5pPr>
          </a:lstStyle>
          <a:p>
            <a:pPr lvl="0"/>
            <a:r>
              <a:rPr kumimoji="1" lang="zh-TW" altLang="en-US" dirty="0" smtClean="0"/>
              <a:t>編輯文字</a:t>
            </a:r>
            <a:endParaRPr kumimoji="1" lang="zh-TW" altLang="en-US" dirty="0"/>
          </a:p>
        </p:txBody>
      </p:sp>
      <p:cxnSp>
        <p:nvCxnSpPr>
          <p:cNvPr id="45" name="直線接點 44"/>
          <p:cNvCxnSpPr/>
          <p:nvPr userDrawn="1"/>
        </p:nvCxnSpPr>
        <p:spPr>
          <a:xfrm>
            <a:off x="5654178" y="1913297"/>
            <a:ext cx="2145413" cy="0"/>
          </a:xfrm>
          <a:prstGeom prst="line">
            <a:avLst/>
          </a:prstGeom>
          <a:ln w="28575">
            <a:solidFill>
              <a:srgbClr val="DEDFDE"/>
            </a:solidFill>
          </a:ln>
        </p:spPr>
        <p:style>
          <a:lnRef idx="3">
            <a:schemeClr val="accent3"/>
          </a:lnRef>
          <a:fillRef idx="0">
            <a:schemeClr val="accent3"/>
          </a:fillRef>
          <a:effectRef idx="2">
            <a:schemeClr val="accent3"/>
          </a:effectRef>
          <a:fontRef idx="minor">
            <a:schemeClr val="tx1"/>
          </a:fontRef>
        </p:style>
      </p:cxnSp>
      <p:cxnSp>
        <p:nvCxnSpPr>
          <p:cNvPr id="46" name="直線接點 45"/>
          <p:cNvCxnSpPr/>
          <p:nvPr userDrawn="1"/>
        </p:nvCxnSpPr>
        <p:spPr>
          <a:xfrm>
            <a:off x="5654178" y="1913297"/>
            <a:ext cx="933302" cy="0"/>
          </a:xfrm>
          <a:prstGeom prst="line">
            <a:avLst/>
          </a:prstGeom>
          <a:ln w="28575">
            <a:solidFill>
              <a:srgbClr val="006DB8"/>
            </a:solidFill>
          </a:ln>
        </p:spPr>
        <p:style>
          <a:lnRef idx="3">
            <a:schemeClr val="accent3"/>
          </a:lnRef>
          <a:fillRef idx="0">
            <a:schemeClr val="accent3"/>
          </a:fillRef>
          <a:effectRef idx="2">
            <a:schemeClr val="accent3"/>
          </a:effectRef>
          <a:fontRef idx="minor">
            <a:schemeClr val="tx1"/>
          </a:fontRef>
        </p:style>
      </p:cxnSp>
      <p:cxnSp>
        <p:nvCxnSpPr>
          <p:cNvPr id="48" name="直線接點 47"/>
          <p:cNvCxnSpPr/>
          <p:nvPr userDrawn="1"/>
        </p:nvCxnSpPr>
        <p:spPr>
          <a:xfrm>
            <a:off x="9643463" y="1913297"/>
            <a:ext cx="2145413" cy="0"/>
          </a:xfrm>
          <a:prstGeom prst="line">
            <a:avLst/>
          </a:prstGeom>
          <a:ln w="28575">
            <a:solidFill>
              <a:srgbClr val="DEDFDE"/>
            </a:solidFill>
          </a:ln>
        </p:spPr>
        <p:style>
          <a:lnRef idx="3">
            <a:schemeClr val="accent3"/>
          </a:lnRef>
          <a:fillRef idx="0">
            <a:schemeClr val="accent3"/>
          </a:fillRef>
          <a:effectRef idx="2">
            <a:schemeClr val="accent3"/>
          </a:effectRef>
          <a:fontRef idx="minor">
            <a:schemeClr val="tx1"/>
          </a:fontRef>
        </p:style>
      </p:cxnSp>
      <p:cxnSp>
        <p:nvCxnSpPr>
          <p:cNvPr id="49" name="直線接點 48"/>
          <p:cNvCxnSpPr/>
          <p:nvPr userDrawn="1"/>
        </p:nvCxnSpPr>
        <p:spPr>
          <a:xfrm>
            <a:off x="9643463" y="1913297"/>
            <a:ext cx="933302" cy="0"/>
          </a:xfrm>
          <a:prstGeom prst="line">
            <a:avLst/>
          </a:prstGeom>
          <a:ln w="28575">
            <a:solidFill>
              <a:srgbClr val="006DB8"/>
            </a:solidFill>
          </a:ln>
        </p:spPr>
        <p:style>
          <a:lnRef idx="3">
            <a:schemeClr val="accent3"/>
          </a:lnRef>
          <a:fillRef idx="0">
            <a:schemeClr val="accent3"/>
          </a:fillRef>
          <a:effectRef idx="2">
            <a:schemeClr val="accent3"/>
          </a:effectRef>
          <a:fontRef idx="minor">
            <a:schemeClr val="tx1"/>
          </a:fontRef>
        </p:style>
      </p:cxnSp>
      <p:sp>
        <p:nvSpPr>
          <p:cNvPr id="51" name="文字版面配置區 38"/>
          <p:cNvSpPr>
            <a:spLocks noGrp="1"/>
          </p:cNvSpPr>
          <p:nvPr>
            <p:ph type="body" sz="quarter" idx="14" hasCustomPrompt="1"/>
          </p:nvPr>
        </p:nvSpPr>
        <p:spPr>
          <a:xfrm>
            <a:off x="2776602" y="2546496"/>
            <a:ext cx="933304" cy="2774950"/>
          </a:xfrm>
          <a:prstGeom prst="rect">
            <a:avLst/>
          </a:prstGeom>
        </p:spPr>
        <p:txBody>
          <a:bodyPr/>
          <a:lstStyle>
            <a:lvl1pPr marL="0" indent="0">
              <a:buNone/>
              <a:defRPr sz="1200">
                <a:solidFill>
                  <a:srgbClr val="006DB8"/>
                </a:solidFill>
              </a:defRPr>
            </a:lvl1pPr>
            <a:lvl2pPr>
              <a:defRPr sz="1200"/>
            </a:lvl2pPr>
            <a:lvl3pPr>
              <a:defRPr sz="1100"/>
            </a:lvl3pPr>
            <a:lvl4pPr>
              <a:defRPr sz="1050"/>
            </a:lvl4pPr>
            <a:lvl5pPr>
              <a:defRPr sz="1050"/>
            </a:lvl5pPr>
          </a:lstStyle>
          <a:p>
            <a:pPr lvl="0"/>
            <a:r>
              <a:rPr kumimoji="1" lang="zh-TW" altLang="en-US" dirty="0" smtClean="0"/>
              <a:t>編輯文字</a:t>
            </a:r>
            <a:endParaRPr kumimoji="1" lang="zh-TW" altLang="en-US" dirty="0"/>
          </a:p>
        </p:txBody>
      </p:sp>
      <p:sp>
        <p:nvSpPr>
          <p:cNvPr id="52" name="文字版面配置區 38"/>
          <p:cNvSpPr>
            <a:spLocks noGrp="1"/>
          </p:cNvSpPr>
          <p:nvPr>
            <p:ph type="body" sz="quarter" idx="15" hasCustomPrompt="1"/>
          </p:nvPr>
        </p:nvSpPr>
        <p:spPr>
          <a:xfrm>
            <a:off x="5662456" y="2546496"/>
            <a:ext cx="933304" cy="2774950"/>
          </a:xfrm>
          <a:prstGeom prst="rect">
            <a:avLst/>
          </a:prstGeom>
        </p:spPr>
        <p:txBody>
          <a:bodyPr/>
          <a:lstStyle>
            <a:lvl1pPr marL="0" indent="0">
              <a:buNone/>
              <a:defRPr sz="1200">
                <a:solidFill>
                  <a:srgbClr val="3E3A39"/>
                </a:solidFill>
              </a:defRPr>
            </a:lvl1pPr>
            <a:lvl2pPr>
              <a:defRPr sz="1200"/>
            </a:lvl2pPr>
            <a:lvl3pPr>
              <a:defRPr sz="1100"/>
            </a:lvl3pPr>
            <a:lvl4pPr>
              <a:defRPr sz="1050"/>
            </a:lvl4pPr>
            <a:lvl5pPr>
              <a:defRPr sz="1050"/>
            </a:lvl5pPr>
          </a:lstStyle>
          <a:p>
            <a:pPr lvl="0"/>
            <a:r>
              <a:rPr kumimoji="1" lang="zh-TW" altLang="en-US" dirty="0" smtClean="0"/>
              <a:t>編輯文字</a:t>
            </a:r>
            <a:endParaRPr kumimoji="1" lang="zh-TW" altLang="en-US" dirty="0"/>
          </a:p>
        </p:txBody>
      </p:sp>
      <p:sp>
        <p:nvSpPr>
          <p:cNvPr id="53" name="文字版面配置區 38"/>
          <p:cNvSpPr>
            <a:spLocks noGrp="1"/>
          </p:cNvSpPr>
          <p:nvPr>
            <p:ph type="body" sz="quarter" idx="16" hasCustomPrompt="1"/>
          </p:nvPr>
        </p:nvSpPr>
        <p:spPr>
          <a:xfrm>
            <a:off x="6757609" y="2546496"/>
            <a:ext cx="933304" cy="2774950"/>
          </a:xfrm>
          <a:prstGeom prst="rect">
            <a:avLst/>
          </a:prstGeom>
        </p:spPr>
        <p:txBody>
          <a:bodyPr/>
          <a:lstStyle>
            <a:lvl1pPr marL="0" indent="0">
              <a:buNone/>
              <a:defRPr sz="1200">
                <a:solidFill>
                  <a:srgbClr val="006DB8"/>
                </a:solidFill>
              </a:defRPr>
            </a:lvl1pPr>
            <a:lvl2pPr>
              <a:defRPr sz="1200"/>
            </a:lvl2pPr>
            <a:lvl3pPr>
              <a:defRPr sz="1100"/>
            </a:lvl3pPr>
            <a:lvl4pPr>
              <a:defRPr sz="1050"/>
            </a:lvl4pPr>
            <a:lvl5pPr>
              <a:defRPr sz="1050"/>
            </a:lvl5pPr>
          </a:lstStyle>
          <a:p>
            <a:pPr lvl="0"/>
            <a:r>
              <a:rPr kumimoji="1" lang="zh-TW" altLang="en-US" dirty="0" smtClean="0"/>
              <a:t>編輯文字</a:t>
            </a:r>
            <a:endParaRPr kumimoji="1" lang="zh-TW" altLang="en-US" dirty="0"/>
          </a:p>
        </p:txBody>
      </p:sp>
      <p:sp>
        <p:nvSpPr>
          <p:cNvPr id="54" name="文字版面配置區 38"/>
          <p:cNvSpPr>
            <a:spLocks noGrp="1"/>
          </p:cNvSpPr>
          <p:nvPr>
            <p:ph type="body" sz="quarter" idx="17" hasCustomPrompt="1"/>
          </p:nvPr>
        </p:nvSpPr>
        <p:spPr>
          <a:xfrm>
            <a:off x="9643461" y="2546496"/>
            <a:ext cx="933304" cy="2774950"/>
          </a:xfrm>
          <a:prstGeom prst="rect">
            <a:avLst/>
          </a:prstGeom>
        </p:spPr>
        <p:txBody>
          <a:bodyPr/>
          <a:lstStyle>
            <a:lvl1pPr marL="0" indent="0">
              <a:buNone/>
              <a:defRPr sz="1200">
                <a:solidFill>
                  <a:srgbClr val="3E3A39"/>
                </a:solidFill>
              </a:defRPr>
            </a:lvl1pPr>
            <a:lvl2pPr>
              <a:defRPr sz="1200"/>
            </a:lvl2pPr>
            <a:lvl3pPr>
              <a:defRPr sz="1100"/>
            </a:lvl3pPr>
            <a:lvl4pPr>
              <a:defRPr sz="1050"/>
            </a:lvl4pPr>
            <a:lvl5pPr>
              <a:defRPr sz="1050"/>
            </a:lvl5pPr>
          </a:lstStyle>
          <a:p>
            <a:pPr lvl="0"/>
            <a:r>
              <a:rPr kumimoji="1" lang="zh-TW" altLang="en-US" dirty="0" smtClean="0"/>
              <a:t>編輯文字</a:t>
            </a:r>
            <a:endParaRPr kumimoji="1" lang="zh-TW" altLang="en-US" dirty="0"/>
          </a:p>
        </p:txBody>
      </p:sp>
      <p:sp>
        <p:nvSpPr>
          <p:cNvPr id="55" name="文字版面配置區 38"/>
          <p:cNvSpPr>
            <a:spLocks noGrp="1"/>
          </p:cNvSpPr>
          <p:nvPr>
            <p:ph type="body" sz="quarter" idx="18" hasCustomPrompt="1"/>
          </p:nvPr>
        </p:nvSpPr>
        <p:spPr>
          <a:xfrm>
            <a:off x="10738614" y="2546496"/>
            <a:ext cx="933304" cy="2774950"/>
          </a:xfrm>
          <a:prstGeom prst="rect">
            <a:avLst/>
          </a:prstGeom>
        </p:spPr>
        <p:txBody>
          <a:bodyPr/>
          <a:lstStyle>
            <a:lvl1pPr marL="0" indent="0">
              <a:buNone/>
              <a:defRPr sz="1200">
                <a:solidFill>
                  <a:srgbClr val="006DB8"/>
                </a:solidFill>
              </a:defRPr>
            </a:lvl1pPr>
            <a:lvl2pPr>
              <a:defRPr sz="1200"/>
            </a:lvl2pPr>
            <a:lvl3pPr>
              <a:defRPr sz="1100"/>
            </a:lvl3pPr>
            <a:lvl4pPr>
              <a:defRPr sz="1050"/>
            </a:lvl4pPr>
            <a:lvl5pPr>
              <a:defRPr sz="1050"/>
            </a:lvl5pPr>
          </a:lstStyle>
          <a:p>
            <a:pPr lvl="0"/>
            <a:r>
              <a:rPr kumimoji="1" lang="zh-TW" altLang="en-US" dirty="0" smtClean="0"/>
              <a:t>編輯文字</a:t>
            </a:r>
            <a:endParaRPr kumimoji="1" lang="zh-TW" altLang="en-US" dirty="0"/>
          </a:p>
        </p:txBody>
      </p:sp>
    </p:spTree>
    <p:extLst>
      <p:ext uri="{BB962C8B-B14F-4D97-AF65-F5344CB8AC3E}">
        <p14:creationId xmlns:p14="http://schemas.microsoft.com/office/powerpoint/2010/main" xmlns="" val="123944839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時間軸">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sp>
        <p:nvSpPr>
          <p:cNvPr id="10"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sp>
        <p:nvSpPr>
          <p:cNvPr id="6" name="五邊形 5"/>
          <p:cNvSpPr/>
          <p:nvPr userDrawn="1"/>
        </p:nvSpPr>
        <p:spPr>
          <a:xfrm>
            <a:off x="0" y="3293280"/>
            <a:ext cx="2363514" cy="256307"/>
          </a:xfrm>
          <a:prstGeom prst="homePlate">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25" name="＞形箭號 24"/>
          <p:cNvSpPr/>
          <p:nvPr userDrawn="1"/>
        </p:nvSpPr>
        <p:spPr>
          <a:xfrm>
            <a:off x="2363514" y="3293280"/>
            <a:ext cx="2371399" cy="25630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26" name="＞形箭號 25"/>
          <p:cNvSpPr/>
          <p:nvPr userDrawn="1"/>
        </p:nvSpPr>
        <p:spPr>
          <a:xfrm>
            <a:off x="4734913" y="3293280"/>
            <a:ext cx="2371399" cy="256307"/>
          </a:xfrm>
          <a:prstGeom prst="chevron">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27" name="＞形箭號 26"/>
          <p:cNvSpPr/>
          <p:nvPr userDrawn="1"/>
        </p:nvSpPr>
        <p:spPr>
          <a:xfrm>
            <a:off x="7106312" y="3293280"/>
            <a:ext cx="2371399" cy="25630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28" name="＞形箭號 27"/>
          <p:cNvSpPr/>
          <p:nvPr userDrawn="1"/>
        </p:nvSpPr>
        <p:spPr>
          <a:xfrm>
            <a:off x="9477711" y="3293280"/>
            <a:ext cx="2371399" cy="256307"/>
          </a:xfrm>
          <a:prstGeom prst="chevron">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33" name="文字版面配置區 32"/>
          <p:cNvSpPr>
            <a:spLocks noGrp="1"/>
          </p:cNvSpPr>
          <p:nvPr userDrawn="1">
            <p:ph type="body" sz="quarter" idx="10" hasCustomPrompt="1"/>
          </p:nvPr>
        </p:nvSpPr>
        <p:spPr>
          <a:xfrm>
            <a:off x="341175" y="2721308"/>
            <a:ext cx="1681163" cy="373062"/>
          </a:xfrm>
          <a:prstGeom prst="rect">
            <a:avLst/>
          </a:prstGeom>
        </p:spPr>
        <p:txBody>
          <a:bodyPr anchor="ctr"/>
          <a:lstStyle>
            <a:lvl1pPr marL="0" indent="0" algn="ctr">
              <a:lnSpc>
                <a:spcPct val="100000"/>
              </a:lnSpc>
              <a:buFontTx/>
              <a:buNone/>
              <a:defRPr sz="18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zh-TW" altLang="en-US" dirty="0" smtClean="0"/>
              <a:t>編輯文字</a:t>
            </a:r>
            <a:endParaRPr kumimoji="1" lang="zh-TW" altLang="en-US" dirty="0"/>
          </a:p>
        </p:txBody>
      </p:sp>
      <p:sp>
        <p:nvSpPr>
          <p:cNvPr id="34" name="文字版面配置區 32"/>
          <p:cNvSpPr>
            <a:spLocks noGrp="1"/>
          </p:cNvSpPr>
          <p:nvPr userDrawn="1">
            <p:ph type="body" sz="quarter" idx="11" hasCustomPrompt="1"/>
          </p:nvPr>
        </p:nvSpPr>
        <p:spPr>
          <a:xfrm>
            <a:off x="2708631" y="3773931"/>
            <a:ext cx="1681163" cy="373062"/>
          </a:xfrm>
          <a:prstGeom prst="rect">
            <a:avLst/>
          </a:prstGeom>
        </p:spPr>
        <p:txBody>
          <a:bodyPr anchor="ctr"/>
          <a:lstStyle>
            <a:lvl1pPr marL="0" indent="0" algn="ctr">
              <a:lnSpc>
                <a:spcPct val="100000"/>
              </a:lnSpc>
              <a:buFontTx/>
              <a:buNone/>
              <a:defRPr sz="18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zh-TW" altLang="en-US" dirty="0" smtClean="0"/>
              <a:t>編輯文字</a:t>
            </a:r>
            <a:endParaRPr kumimoji="1" lang="zh-TW" altLang="en-US" dirty="0"/>
          </a:p>
        </p:txBody>
      </p:sp>
      <p:sp>
        <p:nvSpPr>
          <p:cNvPr id="35" name="文字版面配置區 32"/>
          <p:cNvSpPr>
            <a:spLocks noGrp="1"/>
          </p:cNvSpPr>
          <p:nvPr userDrawn="1">
            <p:ph type="body" sz="quarter" idx="12" hasCustomPrompt="1"/>
          </p:nvPr>
        </p:nvSpPr>
        <p:spPr>
          <a:xfrm>
            <a:off x="5080030" y="2721308"/>
            <a:ext cx="1681163" cy="373062"/>
          </a:xfrm>
          <a:prstGeom prst="rect">
            <a:avLst/>
          </a:prstGeom>
        </p:spPr>
        <p:txBody>
          <a:bodyPr anchor="ctr"/>
          <a:lstStyle>
            <a:lvl1pPr marL="0" indent="0" algn="ctr">
              <a:lnSpc>
                <a:spcPct val="100000"/>
              </a:lnSpc>
              <a:buFontTx/>
              <a:buNone/>
              <a:defRPr sz="18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zh-TW" altLang="en-US" dirty="0" smtClean="0"/>
              <a:t>編輯文字</a:t>
            </a:r>
            <a:endParaRPr kumimoji="1" lang="zh-TW" altLang="en-US" dirty="0"/>
          </a:p>
        </p:txBody>
      </p:sp>
      <p:sp>
        <p:nvSpPr>
          <p:cNvPr id="36" name="文字版面配置區 32"/>
          <p:cNvSpPr>
            <a:spLocks noGrp="1"/>
          </p:cNvSpPr>
          <p:nvPr userDrawn="1">
            <p:ph type="body" sz="quarter" idx="13" hasCustomPrompt="1"/>
          </p:nvPr>
        </p:nvSpPr>
        <p:spPr>
          <a:xfrm>
            <a:off x="9706112" y="2721308"/>
            <a:ext cx="1681163" cy="373062"/>
          </a:xfrm>
          <a:prstGeom prst="rect">
            <a:avLst/>
          </a:prstGeom>
        </p:spPr>
        <p:txBody>
          <a:bodyPr anchor="ctr"/>
          <a:lstStyle>
            <a:lvl1pPr marL="0" indent="0" algn="ctr">
              <a:lnSpc>
                <a:spcPct val="100000"/>
              </a:lnSpc>
              <a:buFontTx/>
              <a:buNone/>
              <a:defRPr sz="18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zh-TW" altLang="en-US" dirty="0" smtClean="0"/>
              <a:t>編輯文字</a:t>
            </a:r>
            <a:endParaRPr kumimoji="1" lang="zh-TW" altLang="en-US" dirty="0"/>
          </a:p>
        </p:txBody>
      </p:sp>
      <p:sp>
        <p:nvSpPr>
          <p:cNvPr id="37" name="文字版面配置區 32"/>
          <p:cNvSpPr>
            <a:spLocks noGrp="1"/>
          </p:cNvSpPr>
          <p:nvPr userDrawn="1">
            <p:ph type="body" sz="quarter" idx="14" hasCustomPrompt="1"/>
          </p:nvPr>
        </p:nvSpPr>
        <p:spPr>
          <a:xfrm>
            <a:off x="7451429" y="3773931"/>
            <a:ext cx="1681163" cy="373062"/>
          </a:xfrm>
          <a:prstGeom prst="rect">
            <a:avLst/>
          </a:prstGeom>
        </p:spPr>
        <p:txBody>
          <a:bodyPr anchor="ctr"/>
          <a:lstStyle>
            <a:lvl1pPr marL="0" indent="0" algn="ctr">
              <a:lnSpc>
                <a:spcPct val="100000"/>
              </a:lnSpc>
              <a:buFontTx/>
              <a:buNone/>
              <a:defRPr sz="18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zh-TW" altLang="en-US" dirty="0" smtClean="0"/>
              <a:t>編輯文字</a:t>
            </a:r>
            <a:endParaRPr kumimoji="1" lang="zh-TW" altLang="en-US" dirty="0"/>
          </a:p>
        </p:txBody>
      </p:sp>
      <p:sp>
        <p:nvSpPr>
          <p:cNvPr id="40" name="手繪多邊形 39"/>
          <p:cNvSpPr/>
          <p:nvPr userDrawn="1"/>
        </p:nvSpPr>
        <p:spPr>
          <a:xfrm>
            <a:off x="11849110" y="3293280"/>
            <a:ext cx="345117" cy="256307"/>
          </a:xfrm>
          <a:custGeom>
            <a:avLst/>
            <a:gdLst>
              <a:gd name="connsiteX0" fmla="*/ 0 w 345117"/>
              <a:gd name="connsiteY0" fmla="*/ 0 h 256307"/>
              <a:gd name="connsiteX1" fmla="*/ 345117 w 345117"/>
              <a:gd name="connsiteY1" fmla="*/ 0 h 256307"/>
              <a:gd name="connsiteX2" fmla="*/ 345117 w 345117"/>
              <a:gd name="connsiteY2" fmla="*/ 256307 h 256307"/>
              <a:gd name="connsiteX3" fmla="*/ 0 w 345117"/>
              <a:gd name="connsiteY3" fmla="*/ 256307 h 256307"/>
              <a:gd name="connsiteX4" fmla="*/ 128154 w 345117"/>
              <a:gd name="connsiteY4" fmla="*/ 128154 h 256307"/>
              <a:gd name="connsiteX5" fmla="*/ 0 w 345117"/>
              <a:gd name="connsiteY5" fmla="*/ 0 h 25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17" h="256307">
                <a:moveTo>
                  <a:pt x="0" y="0"/>
                </a:moveTo>
                <a:lnTo>
                  <a:pt x="345117" y="0"/>
                </a:lnTo>
                <a:lnTo>
                  <a:pt x="345117" y="256307"/>
                </a:lnTo>
                <a:lnTo>
                  <a:pt x="0" y="256307"/>
                </a:lnTo>
                <a:lnTo>
                  <a:pt x="128154" y="1281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xmlns="" val="144245570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時間軸及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五邊形 5"/>
          <p:cNvSpPr/>
          <p:nvPr userDrawn="1"/>
        </p:nvSpPr>
        <p:spPr>
          <a:xfrm>
            <a:off x="0" y="2933460"/>
            <a:ext cx="2753609" cy="1084522"/>
          </a:xfrm>
          <a:prstGeom prst="homePlate">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22" name="＞形箭號 21"/>
          <p:cNvSpPr/>
          <p:nvPr userDrawn="1"/>
        </p:nvSpPr>
        <p:spPr>
          <a:xfrm>
            <a:off x="-8970" y="2933460"/>
            <a:ext cx="542261" cy="1084522"/>
          </a:xfrm>
          <a:custGeom>
            <a:avLst/>
            <a:gdLst>
              <a:gd name="connsiteX0" fmla="*/ 0 w 2753609"/>
              <a:gd name="connsiteY0" fmla="*/ 0 h 1084522"/>
              <a:gd name="connsiteX1" fmla="*/ 2211348 w 2753609"/>
              <a:gd name="connsiteY1" fmla="*/ 0 h 1084522"/>
              <a:gd name="connsiteX2" fmla="*/ 2753609 w 2753609"/>
              <a:gd name="connsiteY2" fmla="*/ 542261 h 1084522"/>
              <a:gd name="connsiteX3" fmla="*/ 2211348 w 2753609"/>
              <a:gd name="connsiteY3" fmla="*/ 1084522 h 1084522"/>
              <a:gd name="connsiteX4" fmla="*/ 0 w 2753609"/>
              <a:gd name="connsiteY4" fmla="*/ 1084522 h 1084522"/>
              <a:gd name="connsiteX5" fmla="*/ 542261 w 2753609"/>
              <a:gd name="connsiteY5" fmla="*/ 542261 h 1084522"/>
              <a:gd name="connsiteX6" fmla="*/ 0 w 2753609"/>
              <a:gd name="connsiteY6" fmla="*/ 0 h 1084522"/>
              <a:gd name="connsiteX0" fmla="*/ 1733107 w 2753609"/>
              <a:gd name="connsiteY0" fmla="*/ 446568 h 1084522"/>
              <a:gd name="connsiteX1" fmla="*/ 2211348 w 2753609"/>
              <a:gd name="connsiteY1" fmla="*/ 0 h 1084522"/>
              <a:gd name="connsiteX2" fmla="*/ 2753609 w 2753609"/>
              <a:gd name="connsiteY2" fmla="*/ 542261 h 1084522"/>
              <a:gd name="connsiteX3" fmla="*/ 2211348 w 2753609"/>
              <a:gd name="connsiteY3" fmla="*/ 1084522 h 1084522"/>
              <a:gd name="connsiteX4" fmla="*/ 0 w 2753609"/>
              <a:gd name="connsiteY4" fmla="*/ 1084522 h 1084522"/>
              <a:gd name="connsiteX5" fmla="*/ 542261 w 2753609"/>
              <a:gd name="connsiteY5" fmla="*/ 542261 h 1084522"/>
              <a:gd name="connsiteX6" fmla="*/ 1733107 w 2753609"/>
              <a:gd name="connsiteY6" fmla="*/ 446568 h 1084522"/>
              <a:gd name="connsiteX0" fmla="*/ 542261 w 2753609"/>
              <a:gd name="connsiteY0" fmla="*/ 542261 h 1084522"/>
              <a:gd name="connsiteX1" fmla="*/ 2211348 w 2753609"/>
              <a:gd name="connsiteY1" fmla="*/ 0 h 1084522"/>
              <a:gd name="connsiteX2" fmla="*/ 2753609 w 2753609"/>
              <a:gd name="connsiteY2" fmla="*/ 542261 h 1084522"/>
              <a:gd name="connsiteX3" fmla="*/ 2211348 w 2753609"/>
              <a:gd name="connsiteY3" fmla="*/ 1084522 h 1084522"/>
              <a:gd name="connsiteX4" fmla="*/ 0 w 2753609"/>
              <a:gd name="connsiteY4" fmla="*/ 1084522 h 1084522"/>
              <a:gd name="connsiteX5" fmla="*/ 542261 w 2753609"/>
              <a:gd name="connsiteY5" fmla="*/ 542261 h 1084522"/>
              <a:gd name="connsiteX0" fmla="*/ 0 w 2753609"/>
              <a:gd name="connsiteY0" fmla="*/ 1084522 h 1084522"/>
              <a:gd name="connsiteX1" fmla="*/ 2211348 w 2753609"/>
              <a:gd name="connsiteY1" fmla="*/ 0 h 1084522"/>
              <a:gd name="connsiteX2" fmla="*/ 2753609 w 2753609"/>
              <a:gd name="connsiteY2" fmla="*/ 542261 h 1084522"/>
              <a:gd name="connsiteX3" fmla="*/ 2211348 w 2753609"/>
              <a:gd name="connsiteY3" fmla="*/ 1084522 h 1084522"/>
              <a:gd name="connsiteX4" fmla="*/ 0 w 2753609"/>
              <a:gd name="connsiteY4" fmla="*/ 1084522 h 1084522"/>
              <a:gd name="connsiteX0" fmla="*/ 0 w 542261"/>
              <a:gd name="connsiteY0" fmla="*/ 1084522 h 1084522"/>
              <a:gd name="connsiteX1" fmla="*/ 0 w 542261"/>
              <a:gd name="connsiteY1" fmla="*/ 0 h 1084522"/>
              <a:gd name="connsiteX2" fmla="*/ 542261 w 542261"/>
              <a:gd name="connsiteY2" fmla="*/ 542261 h 1084522"/>
              <a:gd name="connsiteX3" fmla="*/ 0 w 542261"/>
              <a:gd name="connsiteY3" fmla="*/ 1084522 h 1084522"/>
            </a:gdLst>
            <a:ahLst/>
            <a:cxnLst>
              <a:cxn ang="0">
                <a:pos x="connsiteX0" y="connsiteY0"/>
              </a:cxn>
              <a:cxn ang="0">
                <a:pos x="connsiteX1" y="connsiteY1"/>
              </a:cxn>
              <a:cxn ang="0">
                <a:pos x="connsiteX2" y="connsiteY2"/>
              </a:cxn>
              <a:cxn ang="0">
                <a:pos x="connsiteX3" y="connsiteY3"/>
              </a:cxn>
            </a:cxnLst>
            <a:rect l="l" t="t" r="r" b="b"/>
            <a:pathLst>
              <a:path w="542261" h="1084522">
                <a:moveTo>
                  <a:pt x="0" y="1084522"/>
                </a:moveTo>
                <a:lnTo>
                  <a:pt x="0" y="0"/>
                </a:lnTo>
                <a:lnTo>
                  <a:pt x="542261" y="542261"/>
                </a:lnTo>
                <a:lnTo>
                  <a:pt x="0" y="10845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5" name="＞形箭號 4"/>
          <p:cNvSpPr/>
          <p:nvPr userDrawn="1"/>
        </p:nvSpPr>
        <p:spPr>
          <a:xfrm>
            <a:off x="4363553" y="2933460"/>
            <a:ext cx="2753609" cy="1084522"/>
          </a:xfrm>
          <a:prstGeom prst="chevron">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7" name="＞形箭號 6"/>
          <p:cNvSpPr/>
          <p:nvPr userDrawn="1"/>
        </p:nvSpPr>
        <p:spPr>
          <a:xfrm>
            <a:off x="6532925" y="2933460"/>
            <a:ext cx="2753609" cy="10845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8" name="＞形箭號 7"/>
          <p:cNvSpPr/>
          <p:nvPr userDrawn="1"/>
        </p:nvSpPr>
        <p:spPr>
          <a:xfrm>
            <a:off x="8727106" y="2933460"/>
            <a:ext cx="2753609" cy="1084522"/>
          </a:xfrm>
          <a:prstGeom prst="chevron">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4" name="＞形箭號 3"/>
          <p:cNvSpPr/>
          <p:nvPr userDrawn="1"/>
        </p:nvSpPr>
        <p:spPr>
          <a:xfrm>
            <a:off x="2169372" y="2933460"/>
            <a:ext cx="2753609" cy="10845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9"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sp>
        <p:nvSpPr>
          <p:cNvPr id="10"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sp>
        <p:nvSpPr>
          <p:cNvPr id="11" name="＞形箭號 10"/>
          <p:cNvSpPr/>
          <p:nvPr userDrawn="1"/>
        </p:nvSpPr>
        <p:spPr>
          <a:xfrm>
            <a:off x="11441740" y="2933460"/>
            <a:ext cx="764436" cy="1084522"/>
          </a:xfrm>
          <a:custGeom>
            <a:avLst/>
            <a:gdLst>
              <a:gd name="connsiteX0" fmla="*/ 0 w 1306697"/>
              <a:gd name="connsiteY0" fmla="*/ 0 h 1084522"/>
              <a:gd name="connsiteX1" fmla="*/ 764436 w 1306697"/>
              <a:gd name="connsiteY1" fmla="*/ 0 h 1084522"/>
              <a:gd name="connsiteX2" fmla="*/ 1306697 w 1306697"/>
              <a:gd name="connsiteY2" fmla="*/ 542261 h 1084522"/>
              <a:gd name="connsiteX3" fmla="*/ 764436 w 1306697"/>
              <a:gd name="connsiteY3" fmla="*/ 1084522 h 1084522"/>
              <a:gd name="connsiteX4" fmla="*/ 0 w 1306697"/>
              <a:gd name="connsiteY4" fmla="*/ 1084522 h 1084522"/>
              <a:gd name="connsiteX5" fmla="*/ 542261 w 1306697"/>
              <a:gd name="connsiteY5" fmla="*/ 542261 h 1084522"/>
              <a:gd name="connsiteX6" fmla="*/ 0 w 1306697"/>
              <a:gd name="connsiteY6" fmla="*/ 0 h 1084522"/>
              <a:gd name="connsiteX0" fmla="*/ 0 w 764436"/>
              <a:gd name="connsiteY0" fmla="*/ 0 h 1084522"/>
              <a:gd name="connsiteX1" fmla="*/ 764436 w 764436"/>
              <a:gd name="connsiteY1" fmla="*/ 0 h 1084522"/>
              <a:gd name="connsiteX2" fmla="*/ 764436 w 764436"/>
              <a:gd name="connsiteY2" fmla="*/ 1084522 h 1084522"/>
              <a:gd name="connsiteX3" fmla="*/ 0 w 764436"/>
              <a:gd name="connsiteY3" fmla="*/ 1084522 h 1084522"/>
              <a:gd name="connsiteX4" fmla="*/ 542261 w 764436"/>
              <a:gd name="connsiteY4" fmla="*/ 542261 h 1084522"/>
              <a:gd name="connsiteX5" fmla="*/ 0 w 764436"/>
              <a:gd name="connsiteY5" fmla="*/ 0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436" h="1084522">
                <a:moveTo>
                  <a:pt x="0" y="0"/>
                </a:moveTo>
                <a:lnTo>
                  <a:pt x="764436" y="0"/>
                </a:lnTo>
                <a:lnTo>
                  <a:pt x="764436" y="1084522"/>
                </a:lnTo>
                <a:lnTo>
                  <a:pt x="0" y="1084522"/>
                </a:lnTo>
                <a:lnTo>
                  <a:pt x="542261" y="54226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15" name="文字版面配置區 14"/>
          <p:cNvSpPr>
            <a:spLocks noGrp="1"/>
          </p:cNvSpPr>
          <p:nvPr>
            <p:ph type="body" sz="quarter" idx="10" hasCustomPrompt="1"/>
          </p:nvPr>
        </p:nvSpPr>
        <p:spPr>
          <a:xfrm>
            <a:off x="827218" y="3182827"/>
            <a:ext cx="1437167" cy="585787"/>
          </a:xfrm>
          <a:prstGeom prst="rect">
            <a:avLst/>
          </a:prstGeom>
        </p:spPr>
        <p:txBody>
          <a:bodyPr anchor="ctr"/>
          <a:lstStyle>
            <a:lvl1pPr algn="ctr">
              <a:defRPr>
                <a:solidFill>
                  <a:srgbClr val="006DB8"/>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1" lang="en-US" altLang="zh-TW" dirty="0" smtClean="0"/>
              <a:t>1986</a:t>
            </a:r>
            <a:endParaRPr kumimoji="1" lang="zh-TW" altLang="en-US" dirty="0"/>
          </a:p>
        </p:txBody>
      </p:sp>
      <p:sp>
        <p:nvSpPr>
          <p:cNvPr id="16" name="文字版面配置區 14"/>
          <p:cNvSpPr>
            <a:spLocks noGrp="1"/>
          </p:cNvSpPr>
          <p:nvPr>
            <p:ph type="body" sz="quarter" idx="11" hasCustomPrompt="1"/>
          </p:nvPr>
        </p:nvSpPr>
        <p:spPr>
          <a:xfrm>
            <a:off x="3038377" y="3182827"/>
            <a:ext cx="1437167" cy="585787"/>
          </a:xfrm>
          <a:prstGeom prst="rect">
            <a:avLst/>
          </a:prstGeom>
        </p:spPr>
        <p:txBody>
          <a:bodyPr anchor="ctr"/>
          <a:lstStyle>
            <a:lvl1pPr algn="ctr">
              <a:defRPr>
                <a:solidFill>
                  <a:srgbClr val="DEDFDE"/>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1" lang="en-US" altLang="zh-TW" dirty="0" smtClean="0"/>
              <a:t>2002</a:t>
            </a:r>
            <a:endParaRPr kumimoji="1" lang="zh-TW" altLang="en-US" dirty="0"/>
          </a:p>
        </p:txBody>
      </p:sp>
      <p:sp>
        <p:nvSpPr>
          <p:cNvPr id="17" name="文字版面配置區 14"/>
          <p:cNvSpPr>
            <a:spLocks noGrp="1"/>
          </p:cNvSpPr>
          <p:nvPr>
            <p:ph type="body" sz="quarter" idx="12" hasCustomPrompt="1"/>
          </p:nvPr>
        </p:nvSpPr>
        <p:spPr>
          <a:xfrm>
            <a:off x="5154916" y="3182827"/>
            <a:ext cx="1437167" cy="585787"/>
          </a:xfrm>
          <a:prstGeom prst="rect">
            <a:avLst/>
          </a:prstGeom>
        </p:spPr>
        <p:txBody>
          <a:bodyPr anchor="ctr"/>
          <a:lstStyle>
            <a:lvl1pPr algn="ctr">
              <a:defRPr>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1" lang="en-US" altLang="zh-TW" dirty="0" smtClean="0"/>
              <a:t>2010</a:t>
            </a:r>
            <a:endParaRPr kumimoji="1" lang="zh-TW" altLang="en-US" dirty="0"/>
          </a:p>
        </p:txBody>
      </p:sp>
      <p:sp>
        <p:nvSpPr>
          <p:cNvPr id="19" name="文字版面配置區 14"/>
          <p:cNvSpPr>
            <a:spLocks noGrp="1"/>
          </p:cNvSpPr>
          <p:nvPr>
            <p:ph type="body" sz="quarter" idx="13" hasCustomPrompt="1"/>
          </p:nvPr>
        </p:nvSpPr>
        <p:spPr>
          <a:xfrm>
            <a:off x="7268787" y="3182827"/>
            <a:ext cx="1437167" cy="585787"/>
          </a:xfrm>
          <a:prstGeom prst="rect">
            <a:avLst/>
          </a:prstGeom>
        </p:spPr>
        <p:txBody>
          <a:bodyPr anchor="ctr"/>
          <a:lstStyle>
            <a:lvl1pPr algn="ctr">
              <a:defRPr>
                <a:solidFill>
                  <a:srgbClr val="DEDFDE"/>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1" lang="en-US" altLang="zh-TW" dirty="0" smtClean="0"/>
              <a:t>2014</a:t>
            </a:r>
            <a:endParaRPr kumimoji="1" lang="zh-TW" altLang="en-US" dirty="0"/>
          </a:p>
        </p:txBody>
      </p:sp>
      <p:sp>
        <p:nvSpPr>
          <p:cNvPr id="20" name="文字版面配置區 14"/>
          <p:cNvSpPr>
            <a:spLocks noGrp="1"/>
          </p:cNvSpPr>
          <p:nvPr>
            <p:ph type="body" sz="quarter" idx="14" hasCustomPrompt="1"/>
          </p:nvPr>
        </p:nvSpPr>
        <p:spPr>
          <a:xfrm>
            <a:off x="9385326" y="3182827"/>
            <a:ext cx="1437167" cy="585787"/>
          </a:xfrm>
          <a:prstGeom prst="rect">
            <a:avLst/>
          </a:prstGeom>
        </p:spPr>
        <p:txBody>
          <a:bodyPr anchor="ctr"/>
          <a:lstStyle>
            <a:lvl1pPr algn="ctr">
              <a:defRPr>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1" lang="en-US" altLang="zh-TW" dirty="0" smtClean="0"/>
              <a:t>2016</a:t>
            </a:r>
            <a:endParaRPr kumimoji="1" lang="zh-TW" altLang="en-US" dirty="0"/>
          </a:p>
        </p:txBody>
      </p:sp>
      <p:cxnSp>
        <p:nvCxnSpPr>
          <p:cNvPr id="24" name="直線接點 23"/>
          <p:cNvCxnSpPr/>
          <p:nvPr userDrawn="1"/>
        </p:nvCxnSpPr>
        <p:spPr>
          <a:xfrm flipV="1">
            <a:off x="1364344" y="2286000"/>
            <a:ext cx="112" cy="647460"/>
          </a:xfrm>
          <a:prstGeom prst="line">
            <a:avLst/>
          </a:prstGeom>
          <a:ln>
            <a:solidFill>
              <a:srgbClr val="DEDFDE"/>
            </a:solidFill>
          </a:ln>
        </p:spPr>
        <p:style>
          <a:lnRef idx="3">
            <a:schemeClr val="accent3"/>
          </a:lnRef>
          <a:fillRef idx="0">
            <a:schemeClr val="accent3"/>
          </a:fillRef>
          <a:effectRef idx="2">
            <a:schemeClr val="accent3"/>
          </a:effectRef>
          <a:fontRef idx="minor">
            <a:schemeClr val="tx1"/>
          </a:fontRef>
        </p:style>
      </p:cxnSp>
      <p:cxnSp>
        <p:nvCxnSpPr>
          <p:cNvPr id="18" name="直線接點 17"/>
          <p:cNvCxnSpPr/>
          <p:nvPr userDrawn="1"/>
        </p:nvCxnSpPr>
        <p:spPr>
          <a:xfrm flipV="1">
            <a:off x="3405795" y="4017982"/>
            <a:ext cx="112" cy="647460"/>
          </a:xfrm>
          <a:prstGeom prst="line">
            <a:avLst/>
          </a:prstGeom>
          <a:ln>
            <a:solidFill>
              <a:srgbClr val="DEDFDE"/>
            </a:solidFill>
          </a:ln>
        </p:spPr>
        <p:style>
          <a:lnRef idx="3">
            <a:schemeClr val="accent3"/>
          </a:lnRef>
          <a:fillRef idx="0">
            <a:schemeClr val="accent3"/>
          </a:fillRef>
          <a:effectRef idx="2">
            <a:schemeClr val="accent3"/>
          </a:effectRef>
          <a:fontRef idx="minor">
            <a:schemeClr val="tx1"/>
          </a:fontRef>
        </p:style>
      </p:cxnSp>
      <p:cxnSp>
        <p:nvCxnSpPr>
          <p:cNvPr id="21" name="直線接點 20"/>
          <p:cNvCxnSpPr/>
          <p:nvPr userDrawn="1"/>
        </p:nvCxnSpPr>
        <p:spPr>
          <a:xfrm flipV="1">
            <a:off x="5649265" y="2286000"/>
            <a:ext cx="112" cy="647460"/>
          </a:xfrm>
          <a:prstGeom prst="line">
            <a:avLst/>
          </a:prstGeom>
          <a:ln>
            <a:solidFill>
              <a:srgbClr val="DEDFDE"/>
            </a:solidFill>
          </a:ln>
        </p:spPr>
        <p:style>
          <a:lnRef idx="3">
            <a:schemeClr val="accent3"/>
          </a:lnRef>
          <a:fillRef idx="0">
            <a:schemeClr val="accent3"/>
          </a:fillRef>
          <a:effectRef idx="2">
            <a:schemeClr val="accent3"/>
          </a:effectRef>
          <a:fontRef idx="minor">
            <a:schemeClr val="tx1"/>
          </a:fontRef>
        </p:style>
      </p:cxnSp>
      <p:cxnSp>
        <p:nvCxnSpPr>
          <p:cNvPr id="23" name="直線接點 22"/>
          <p:cNvCxnSpPr/>
          <p:nvPr userDrawn="1"/>
        </p:nvCxnSpPr>
        <p:spPr>
          <a:xfrm flipV="1">
            <a:off x="10012706" y="2286000"/>
            <a:ext cx="112" cy="647460"/>
          </a:xfrm>
          <a:prstGeom prst="line">
            <a:avLst/>
          </a:prstGeom>
          <a:ln>
            <a:solidFill>
              <a:srgbClr val="DEDFDE"/>
            </a:solidFill>
          </a:ln>
        </p:spPr>
        <p:style>
          <a:lnRef idx="3">
            <a:schemeClr val="accent3"/>
          </a:lnRef>
          <a:fillRef idx="0">
            <a:schemeClr val="accent3"/>
          </a:fillRef>
          <a:effectRef idx="2">
            <a:schemeClr val="accent3"/>
          </a:effectRef>
          <a:fontRef idx="minor">
            <a:schemeClr val="tx1"/>
          </a:fontRef>
        </p:style>
      </p:cxnSp>
      <p:cxnSp>
        <p:nvCxnSpPr>
          <p:cNvPr id="26" name="直線接點 25"/>
          <p:cNvCxnSpPr/>
          <p:nvPr userDrawn="1"/>
        </p:nvCxnSpPr>
        <p:spPr>
          <a:xfrm flipV="1">
            <a:off x="7883980" y="4017982"/>
            <a:ext cx="112" cy="647460"/>
          </a:xfrm>
          <a:prstGeom prst="line">
            <a:avLst/>
          </a:prstGeom>
          <a:ln>
            <a:solidFill>
              <a:srgbClr val="DEDFDE"/>
            </a:solidFill>
          </a:ln>
        </p:spPr>
        <p:style>
          <a:lnRef idx="3">
            <a:schemeClr val="accent3"/>
          </a:lnRef>
          <a:fillRef idx="0">
            <a:schemeClr val="accent3"/>
          </a:fillRef>
          <a:effectRef idx="2">
            <a:schemeClr val="accent3"/>
          </a:effectRef>
          <a:fontRef idx="minor">
            <a:schemeClr val="tx1"/>
          </a:fontRef>
        </p:style>
      </p:cxnSp>
      <p:sp>
        <p:nvSpPr>
          <p:cNvPr id="27" name="文字版面配置區 2"/>
          <p:cNvSpPr>
            <a:spLocks noGrp="1"/>
          </p:cNvSpPr>
          <p:nvPr>
            <p:ph type="body" sz="quarter" idx="15" hasCustomPrompt="1"/>
          </p:nvPr>
        </p:nvSpPr>
        <p:spPr>
          <a:xfrm>
            <a:off x="482446" y="1413495"/>
            <a:ext cx="1789113" cy="766180"/>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
        <p:nvSpPr>
          <p:cNvPr id="28" name="文字版面配置區 2"/>
          <p:cNvSpPr>
            <a:spLocks noGrp="1"/>
          </p:cNvSpPr>
          <p:nvPr>
            <p:ph type="body" sz="quarter" idx="16" hasCustomPrompt="1"/>
          </p:nvPr>
        </p:nvSpPr>
        <p:spPr>
          <a:xfrm>
            <a:off x="4754708" y="1413495"/>
            <a:ext cx="1789113" cy="766180"/>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
        <p:nvSpPr>
          <p:cNvPr id="29" name="文字版面配置區 2"/>
          <p:cNvSpPr>
            <a:spLocks noGrp="1"/>
          </p:cNvSpPr>
          <p:nvPr>
            <p:ph type="body" sz="quarter" idx="17" hasCustomPrompt="1"/>
          </p:nvPr>
        </p:nvSpPr>
        <p:spPr>
          <a:xfrm>
            <a:off x="9118149" y="1413495"/>
            <a:ext cx="1789113" cy="766180"/>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
        <p:nvSpPr>
          <p:cNvPr id="30" name="文字版面配置區 2"/>
          <p:cNvSpPr>
            <a:spLocks noGrp="1"/>
          </p:cNvSpPr>
          <p:nvPr>
            <p:ph type="body" sz="quarter" idx="18" hasCustomPrompt="1"/>
          </p:nvPr>
        </p:nvSpPr>
        <p:spPr>
          <a:xfrm>
            <a:off x="2511238" y="4807040"/>
            <a:ext cx="1789113" cy="766180"/>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
        <p:nvSpPr>
          <p:cNvPr id="31" name="文字版面配置區 2"/>
          <p:cNvSpPr>
            <a:spLocks noGrp="1"/>
          </p:cNvSpPr>
          <p:nvPr>
            <p:ph type="body" sz="quarter" idx="19" hasCustomPrompt="1"/>
          </p:nvPr>
        </p:nvSpPr>
        <p:spPr>
          <a:xfrm>
            <a:off x="6989423" y="4807040"/>
            <a:ext cx="1789113" cy="766180"/>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時間軸及詳細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手繪多邊形 25"/>
          <p:cNvSpPr/>
          <p:nvPr userDrawn="1"/>
        </p:nvSpPr>
        <p:spPr>
          <a:xfrm>
            <a:off x="0" y="1678818"/>
            <a:ext cx="2753609" cy="1084522"/>
          </a:xfrm>
          <a:custGeom>
            <a:avLst/>
            <a:gdLst>
              <a:gd name="connsiteX0" fmla="*/ 0 w 2753609"/>
              <a:gd name="connsiteY0" fmla="*/ 0 h 1084522"/>
              <a:gd name="connsiteX1" fmla="*/ 2211348 w 2753609"/>
              <a:gd name="connsiteY1" fmla="*/ 0 h 1084522"/>
              <a:gd name="connsiteX2" fmla="*/ 2753609 w 2753609"/>
              <a:gd name="connsiteY2" fmla="*/ 542261 h 1084522"/>
              <a:gd name="connsiteX3" fmla="*/ 2211348 w 2753609"/>
              <a:gd name="connsiteY3" fmla="*/ 1084522 h 1084522"/>
              <a:gd name="connsiteX4" fmla="*/ 0 w 2753609"/>
              <a:gd name="connsiteY4" fmla="*/ 1084522 h 1084522"/>
              <a:gd name="connsiteX5" fmla="*/ 0 w 2753609"/>
              <a:gd name="connsiteY5" fmla="*/ 1075552 h 1084522"/>
              <a:gd name="connsiteX6" fmla="*/ 533291 w 2753609"/>
              <a:gd name="connsiteY6" fmla="*/ 542261 h 1084522"/>
              <a:gd name="connsiteX7" fmla="*/ 0 w 2753609"/>
              <a:gd name="connsiteY7" fmla="*/ 8970 h 1084522"/>
              <a:gd name="connsiteX8" fmla="*/ 0 w 2753609"/>
              <a:gd name="connsiteY8" fmla="*/ 0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609" h="1084522">
                <a:moveTo>
                  <a:pt x="0" y="0"/>
                </a:moveTo>
                <a:lnTo>
                  <a:pt x="2211348" y="0"/>
                </a:lnTo>
                <a:lnTo>
                  <a:pt x="2753609" y="542261"/>
                </a:lnTo>
                <a:lnTo>
                  <a:pt x="2211348" y="1084522"/>
                </a:lnTo>
                <a:lnTo>
                  <a:pt x="0" y="1084522"/>
                </a:lnTo>
                <a:lnTo>
                  <a:pt x="0" y="1075552"/>
                </a:lnTo>
                <a:lnTo>
                  <a:pt x="533291" y="542261"/>
                </a:lnTo>
                <a:lnTo>
                  <a:pt x="0" y="8970"/>
                </a:lnTo>
                <a:lnTo>
                  <a:pt x="0" y="0"/>
                </a:lnTo>
                <a:close/>
              </a:path>
            </a:pathLst>
          </a:cu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TW" altLang="en-US">
              <a:solidFill>
                <a:schemeClr val="tx1"/>
              </a:solidFill>
            </a:endParaRPr>
          </a:p>
        </p:txBody>
      </p:sp>
      <p:sp>
        <p:nvSpPr>
          <p:cNvPr id="5" name="＞形箭號 4"/>
          <p:cNvSpPr/>
          <p:nvPr userDrawn="1"/>
        </p:nvSpPr>
        <p:spPr>
          <a:xfrm>
            <a:off x="4363553" y="1678818"/>
            <a:ext cx="2753609" cy="1084522"/>
          </a:xfrm>
          <a:prstGeom prst="chevron">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7" name="＞形箭號 6"/>
          <p:cNvSpPr/>
          <p:nvPr userDrawn="1"/>
        </p:nvSpPr>
        <p:spPr>
          <a:xfrm>
            <a:off x="6532925" y="1678818"/>
            <a:ext cx="2753609" cy="10845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8" name="＞形箭號 7"/>
          <p:cNvSpPr/>
          <p:nvPr userDrawn="1"/>
        </p:nvSpPr>
        <p:spPr>
          <a:xfrm>
            <a:off x="8727106" y="1678818"/>
            <a:ext cx="2753609" cy="1084522"/>
          </a:xfrm>
          <a:prstGeom prst="chevron">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4" name="＞形箭號 3"/>
          <p:cNvSpPr/>
          <p:nvPr userDrawn="1"/>
        </p:nvSpPr>
        <p:spPr>
          <a:xfrm>
            <a:off x="2169372" y="1678818"/>
            <a:ext cx="2753609" cy="10845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9"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sp>
        <p:nvSpPr>
          <p:cNvPr id="10"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sp>
        <p:nvSpPr>
          <p:cNvPr id="11" name="＞形箭號 10"/>
          <p:cNvSpPr/>
          <p:nvPr userDrawn="1"/>
        </p:nvSpPr>
        <p:spPr>
          <a:xfrm>
            <a:off x="11441740" y="1678818"/>
            <a:ext cx="1306697" cy="10845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15" name="文字版面配置區 14"/>
          <p:cNvSpPr>
            <a:spLocks noGrp="1"/>
          </p:cNvSpPr>
          <p:nvPr>
            <p:ph type="body" sz="quarter" idx="10" hasCustomPrompt="1"/>
          </p:nvPr>
        </p:nvSpPr>
        <p:spPr>
          <a:xfrm>
            <a:off x="827218" y="1928185"/>
            <a:ext cx="1437167" cy="585787"/>
          </a:xfrm>
          <a:prstGeom prst="rect">
            <a:avLst/>
          </a:prstGeom>
        </p:spPr>
        <p:txBody>
          <a:bodyPr anchor="ctr"/>
          <a:lstStyle>
            <a:lvl1pPr marL="0" indent="0" algn="ctr">
              <a:buNone/>
              <a:defRPr>
                <a:solidFill>
                  <a:srgbClr val="006DB8"/>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kumimoji="1" lang="en-US" altLang="zh-TW" dirty="0" smtClean="0"/>
              <a:t>1986</a:t>
            </a:r>
            <a:endParaRPr kumimoji="1" lang="zh-TW" altLang="en-US" dirty="0"/>
          </a:p>
        </p:txBody>
      </p:sp>
      <p:sp>
        <p:nvSpPr>
          <p:cNvPr id="16" name="文字版面配置區 14"/>
          <p:cNvSpPr>
            <a:spLocks noGrp="1"/>
          </p:cNvSpPr>
          <p:nvPr>
            <p:ph type="body" sz="quarter" idx="11" hasCustomPrompt="1"/>
          </p:nvPr>
        </p:nvSpPr>
        <p:spPr>
          <a:xfrm>
            <a:off x="3038377" y="1928185"/>
            <a:ext cx="1437167" cy="585787"/>
          </a:xfrm>
          <a:prstGeom prst="rect">
            <a:avLst/>
          </a:prstGeom>
        </p:spPr>
        <p:txBody>
          <a:bodyPr anchor="ctr"/>
          <a:lstStyle>
            <a:lvl1pPr algn="ctr">
              <a:defRPr>
                <a:solidFill>
                  <a:srgbClr val="DEDFDE"/>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1" lang="en-US" altLang="zh-TW" dirty="0" smtClean="0"/>
              <a:t>2002</a:t>
            </a:r>
            <a:endParaRPr kumimoji="1" lang="zh-TW" altLang="en-US" dirty="0"/>
          </a:p>
        </p:txBody>
      </p:sp>
      <p:sp>
        <p:nvSpPr>
          <p:cNvPr id="17" name="文字版面配置區 14"/>
          <p:cNvSpPr>
            <a:spLocks noGrp="1"/>
          </p:cNvSpPr>
          <p:nvPr>
            <p:ph type="body" sz="quarter" idx="12" hasCustomPrompt="1"/>
          </p:nvPr>
        </p:nvSpPr>
        <p:spPr>
          <a:xfrm>
            <a:off x="5154916" y="1928185"/>
            <a:ext cx="1437167" cy="585787"/>
          </a:xfrm>
          <a:prstGeom prst="rect">
            <a:avLst/>
          </a:prstGeom>
        </p:spPr>
        <p:txBody>
          <a:bodyPr anchor="ctr"/>
          <a:lstStyle>
            <a:lvl1pPr algn="ctr">
              <a:defRPr>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1" lang="en-US" altLang="zh-TW" dirty="0" smtClean="0"/>
              <a:t>2010</a:t>
            </a:r>
            <a:endParaRPr kumimoji="1" lang="zh-TW" altLang="en-US" dirty="0"/>
          </a:p>
        </p:txBody>
      </p:sp>
      <p:sp>
        <p:nvSpPr>
          <p:cNvPr id="19" name="文字版面配置區 14"/>
          <p:cNvSpPr>
            <a:spLocks noGrp="1"/>
          </p:cNvSpPr>
          <p:nvPr>
            <p:ph type="body" sz="quarter" idx="13" hasCustomPrompt="1"/>
          </p:nvPr>
        </p:nvSpPr>
        <p:spPr>
          <a:xfrm>
            <a:off x="7268787" y="1928185"/>
            <a:ext cx="1437167" cy="585787"/>
          </a:xfrm>
          <a:prstGeom prst="rect">
            <a:avLst/>
          </a:prstGeom>
        </p:spPr>
        <p:txBody>
          <a:bodyPr anchor="ctr"/>
          <a:lstStyle>
            <a:lvl1pPr algn="ctr">
              <a:defRPr>
                <a:solidFill>
                  <a:srgbClr val="DEDFDE"/>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1" lang="en-US" altLang="zh-TW" dirty="0" smtClean="0"/>
              <a:t>2014</a:t>
            </a:r>
            <a:endParaRPr kumimoji="1" lang="zh-TW" altLang="en-US" dirty="0"/>
          </a:p>
        </p:txBody>
      </p:sp>
      <p:sp>
        <p:nvSpPr>
          <p:cNvPr id="20" name="文字版面配置區 14"/>
          <p:cNvSpPr>
            <a:spLocks noGrp="1"/>
          </p:cNvSpPr>
          <p:nvPr>
            <p:ph type="body" sz="quarter" idx="14" hasCustomPrompt="1"/>
          </p:nvPr>
        </p:nvSpPr>
        <p:spPr>
          <a:xfrm>
            <a:off x="9385326" y="1928185"/>
            <a:ext cx="1437167" cy="585787"/>
          </a:xfrm>
          <a:prstGeom prst="rect">
            <a:avLst/>
          </a:prstGeom>
        </p:spPr>
        <p:txBody>
          <a:bodyPr anchor="ctr"/>
          <a:lstStyle>
            <a:lvl1pPr algn="ctr">
              <a:defRPr>
                <a:solidFill>
                  <a:schemeClr val="accent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1" lang="en-US" altLang="zh-TW" dirty="0" smtClean="0"/>
              <a:t>2016</a:t>
            </a:r>
            <a:endParaRPr kumimoji="1" lang="zh-TW" altLang="en-US" dirty="0"/>
          </a:p>
        </p:txBody>
      </p:sp>
      <p:sp>
        <p:nvSpPr>
          <p:cNvPr id="3" name="文字版面配置區 2"/>
          <p:cNvSpPr>
            <a:spLocks noGrp="1"/>
          </p:cNvSpPr>
          <p:nvPr>
            <p:ph type="body" sz="quarter" idx="15" hasCustomPrompt="1"/>
          </p:nvPr>
        </p:nvSpPr>
        <p:spPr>
          <a:xfrm>
            <a:off x="381000" y="3147089"/>
            <a:ext cx="1789113" cy="2392473"/>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
        <p:nvSpPr>
          <p:cNvPr id="18" name="文字版面配置區 2"/>
          <p:cNvSpPr>
            <a:spLocks noGrp="1"/>
          </p:cNvSpPr>
          <p:nvPr>
            <p:ph type="body" sz="quarter" idx="16" hasCustomPrompt="1"/>
          </p:nvPr>
        </p:nvSpPr>
        <p:spPr>
          <a:xfrm>
            <a:off x="2568575" y="3147090"/>
            <a:ext cx="1789113" cy="2392472"/>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
        <p:nvSpPr>
          <p:cNvPr id="21" name="文字版面配置區 2"/>
          <p:cNvSpPr>
            <a:spLocks noGrp="1"/>
          </p:cNvSpPr>
          <p:nvPr>
            <p:ph type="body" sz="quarter" idx="17" hasCustomPrompt="1"/>
          </p:nvPr>
        </p:nvSpPr>
        <p:spPr>
          <a:xfrm>
            <a:off x="4756150" y="3147090"/>
            <a:ext cx="1789113" cy="2392472"/>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
        <p:nvSpPr>
          <p:cNvPr id="23" name="文字版面配置區 2"/>
          <p:cNvSpPr>
            <a:spLocks noGrp="1"/>
          </p:cNvSpPr>
          <p:nvPr>
            <p:ph type="body" sz="quarter" idx="18" hasCustomPrompt="1"/>
          </p:nvPr>
        </p:nvSpPr>
        <p:spPr>
          <a:xfrm>
            <a:off x="6943725" y="3147090"/>
            <a:ext cx="1789113" cy="2392472"/>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
        <p:nvSpPr>
          <p:cNvPr id="24" name="文字版面配置區 2"/>
          <p:cNvSpPr>
            <a:spLocks noGrp="1"/>
          </p:cNvSpPr>
          <p:nvPr>
            <p:ph type="body" sz="quarter" idx="19" hasCustomPrompt="1"/>
          </p:nvPr>
        </p:nvSpPr>
        <p:spPr>
          <a:xfrm>
            <a:off x="9131300" y="3147090"/>
            <a:ext cx="1789113" cy="2392472"/>
          </a:xfrm>
          <a:prstGeom prst="rect">
            <a:avLst/>
          </a:prstGeom>
        </p:spPr>
        <p:txBody>
          <a:bodyPr anchor="t"/>
          <a:lstStyle>
            <a:lvl1pPr marL="0" indent="0" algn="ctr">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按一下編輯文字內容</a:t>
            </a:r>
            <a:endParaRPr kumimoji="1" lang="zh-TW" alt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錄">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字版面配置區 8"/>
          <p:cNvSpPr>
            <a:spLocks noGrp="1"/>
          </p:cNvSpPr>
          <p:nvPr>
            <p:ph type="body" sz="quarter" idx="14" hasCustomPrompt="1"/>
          </p:nvPr>
        </p:nvSpPr>
        <p:spPr>
          <a:xfrm>
            <a:off x="9124334" y="394623"/>
            <a:ext cx="2504777" cy="5288422"/>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mj-lt"/>
              <a:buNone/>
              <a:tabLst/>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按一下以編輯文字樣式</a:t>
            </a:r>
            <a:endParaRPr kumimoji="1" lang="en-US" altLang="zh-TW" dirty="0" smtClean="0"/>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1" lang="zh-TW" altLang="en-US" dirty="0" smtClean="0"/>
              <a:t>按一下以編輯文字樣式</a:t>
            </a:r>
            <a:endParaRPr kumimoji="1" lang="en-US" altLang="zh-TW" dirty="0" smtClean="0"/>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1" lang="zh-TW" altLang="en-US" dirty="0" smtClean="0"/>
              <a:t>按一下以編輯文字樣式</a:t>
            </a:r>
            <a:endParaRPr kumimoji="1" lang="en-US" altLang="zh-TW" dirty="0" smtClean="0"/>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1" lang="zh-TW" altLang="en-US" dirty="0" smtClean="0"/>
              <a:t>按一下以編輯文字樣式</a:t>
            </a:r>
            <a:endParaRPr kumimoji="1" lang="en-US" altLang="zh-TW" dirty="0" smtClean="0"/>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1" lang="zh-TW" altLang="en-US" dirty="0" smtClean="0"/>
              <a:t>按一下以編輯文字樣式</a:t>
            </a:r>
            <a:endParaRPr kumimoji="1" lang="en-US" altLang="zh-TW" dirty="0" smtClean="0"/>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1" lang="zh-TW" altLang="en-US" dirty="0" smtClean="0"/>
              <a:t>按一下以編輯文字樣式</a:t>
            </a:r>
            <a:endParaRPr kumimoji="1" lang="en-US" altLang="zh-TW" dirty="0" smtClean="0"/>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1" lang="zh-TW" altLang="en-US" dirty="0" smtClean="0"/>
              <a:t>按一下以編輯文字樣式</a:t>
            </a:r>
            <a:endParaRPr kumimoji="1" lang="en-US" altLang="zh-TW" dirty="0" smtClean="0"/>
          </a:p>
          <a:p>
            <a:pPr lvl="0"/>
            <a:endParaRPr kumimoji="1" lang="en-US" altLang="zh-TW" dirty="0" smtClean="0"/>
          </a:p>
          <a:p>
            <a:pPr lvl="0"/>
            <a:endParaRPr kumimoji="1" lang="en-US" altLang="zh-TW" dirty="0" smtClean="0"/>
          </a:p>
        </p:txBody>
      </p:sp>
      <p:sp>
        <p:nvSpPr>
          <p:cNvPr id="13" name="文字版面配置區 8"/>
          <p:cNvSpPr>
            <a:spLocks noGrp="1"/>
          </p:cNvSpPr>
          <p:nvPr>
            <p:ph type="body" sz="quarter" idx="15" hasCustomPrompt="1"/>
          </p:nvPr>
        </p:nvSpPr>
        <p:spPr>
          <a:xfrm>
            <a:off x="8239433" y="394623"/>
            <a:ext cx="698090" cy="5288422"/>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mj-lt"/>
              <a:buNone/>
              <a:tabLst/>
              <a:defRPr sz="1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kumimoji="1" lang="zh-TW" altLang="en-US" dirty="0" smtClean="0"/>
              <a:t>目次</a:t>
            </a:r>
            <a:endParaRPr kumimoji="1" lang="en-US" altLang="zh-TW" dirty="0" smtClean="0"/>
          </a:p>
        </p:txBody>
      </p:sp>
      <p:sp>
        <p:nvSpPr>
          <p:cNvPr id="14" name="標題 1"/>
          <p:cNvSpPr>
            <a:spLocks noGrp="1"/>
          </p:cNvSpPr>
          <p:nvPr>
            <p:ph type="title" hasCustomPrompt="1"/>
          </p:nvPr>
        </p:nvSpPr>
        <p:spPr>
          <a:xfrm>
            <a:off x="381000" y="394623"/>
            <a:ext cx="7315200" cy="598435"/>
          </a:xfrm>
          <a:prstGeom prst="rect">
            <a:avLst/>
          </a:prstGeom>
        </p:spPr>
        <p:txBody>
          <a:bodyPr>
            <a:normAutofit/>
          </a:bodyPr>
          <a:lstStyle>
            <a:lvl1pPr>
              <a:defRPr sz="3600" b="1">
                <a:solidFill>
                  <a:schemeClr val="bg1"/>
                </a:solidFill>
              </a:defRPr>
            </a:lvl1pPr>
          </a:lstStyle>
          <a:p>
            <a:r>
              <a:rPr kumimoji="1" lang="zh-TW" altLang="en-US" dirty="0" smtClean="0"/>
              <a:t>目錄</a:t>
            </a:r>
            <a:endParaRPr kumimoji="1" lang="zh-TW" altLang="en-US" dirty="0"/>
          </a:p>
        </p:txBody>
      </p:sp>
      <p:sp>
        <p:nvSpPr>
          <p:cNvPr id="12"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5"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圖文組合-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sp>
        <p:nvSpPr>
          <p:cNvPr id="7" name="矩形 6"/>
          <p:cNvSpPr/>
          <p:nvPr userDrawn="1"/>
        </p:nvSpPr>
        <p:spPr>
          <a:xfrm>
            <a:off x="485555" y="1456660"/>
            <a:ext cx="3118882" cy="712381"/>
          </a:xfrm>
          <a:prstGeom prst="rect">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3" name="直線接點 12"/>
          <p:cNvCxnSpPr/>
          <p:nvPr userDrawn="1"/>
        </p:nvCxnSpPr>
        <p:spPr>
          <a:xfrm>
            <a:off x="485555" y="2169041"/>
            <a:ext cx="3118882"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6"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sp>
        <p:nvSpPr>
          <p:cNvPr id="21" name="矩形 20"/>
          <p:cNvSpPr/>
          <p:nvPr userDrawn="1"/>
        </p:nvSpPr>
        <p:spPr>
          <a:xfrm>
            <a:off x="8587563" y="1456660"/>
            <a:ext cx="3118882" cy="712381"/>
          </a:xfrm>
          <a:prstGeom prst="rect">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2" name="直線接點 21"/>
          <p:cNvCxnSpPr/>
          <p:nvPr userDrawn="1"/>
        </p:nvCxnSpPr>
        <p:spPr>
          <a:xfrm>
            <a:off x="8587563" y="2169041"/>
            <a:ext cx="3118882"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3" name="矩形 22"/>
          <p:cNvSpPr/>
          <p:nvPr userDrawn="1"/>
        </p:nvSpPr>
        <p:spPr>
          <a:xfrm>
            <a:off x="4536559" y="1456660"/>
            <a:ext cx="3118882" cy="712381"/>
          </a:xfrm>
          <a:prstGeom prst="rect">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4" name="直線接點 23"/>
          <p:cNvCxnSpPr/>
          <p:nvPr userDrawn="1"/>
        </p:nvCxnSpPr>
        <p:spPr>
          <a:xfrm>
            <a:off x="4536559" y="2169041"/>
            <a:ext cx="3118882"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8" name="內容版面配置區 2"/>
          <p:cNvSpPr>
            <a:spLocks noGrp="1"/>
          </p:cNvSpPr>
          <p:nvPr>
            <p:ph sz="half" idx="13"/>
          </p:nvPr>
        </p:nvSpPr>
        <p:spPr>
          <a:xfrm>
            <a:off x="485555" y="2371060"/>
            <a:ext cx="3118882" cy="3489990"/>
          </a:xfrm>
          <a:prstGeom prst="rect">
            <a:avLst/>
          </a:prstGeom>
        </p:spPr>
        <p:txBody>
          <a:bodyPr>
            <a:normAutofit/>
          </a:bodyPr>
          <a:lstStyle>
            <a:lvl1pPr marL="0" indent="0">
              <a:lnSpc>
                <a:spcPct val="100000"/>
              </a:lnSpc>
              <a:buNone/>
              <a:defRPr sz="18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29" name="文字版面配置區 2"/>
          <p:cNvSpPr>
            <a:spLocks noGrp="1"/>
          </p:cNvSpPr>
          <p:nvPr>
            <p:ph type="body" idx="1" hasCustomPrompt="1"/>
          </p:nvPr>
        </p:nvSpPr>
        <p:spPr>
          <a:xfrm>
            <a:off x="614031" y="1570373"/>
            <a:ext cx="2861930" cy="484956"/>
          </a:xfrm>
          <a:prstGeom prst="rect">
            <a:avLst/>
          </a:prstGeom>
        </p:spPr>
        <p:txBody>
          <a:bodyPr anchor="b"/>
          <a:lstStyle>
            <a:lvl1pPr marL="0" indent="0" algn="ctr">
              <a:buNone/>
              <a:defRPr sz="2400" b="1">
                <a:solidFill>
                  <a:srgbClr val="006D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編輯文字</a:t>
            </a:r>
            <a:endParaRPr kumimoji="1" lang="zh-TW" altLang="en-US" dirty="0" smtClean="0"/>
          </a:p>
        </p:txBody>
      </p:sp>
      <p:sp>
        <p:nvSpPr>
          <p:cNvPr id="31" name="文字版面配置區 2"/>
          <p:cNvSpPr>
            <a:spLocks noGrp="1"/>
          </p:cNvSpPr>
          <p:nvPr>
            <p:ph type="body" idx="14" hasCustomPrompt="1"/>
          </p:nvPr>
        </p:nvSpPr>
        <p:spPr>
          <a:xfrm>
            <a:off x="4665035" y="1570373"/>
            <a:ext cx="2861930" cy="484956"/>
          </a:xfrm>
          <a:prstGeom prst="rect">
            <a:avLst/>
          </a:prstGeom>
        </p:spPr>
        <p:txBody>
          <a:bodyPr anchor="b"/>
          <a:lstStyle>
            <a:lvl1pPr marL="0" indent="0" algn="ctr">
              <a:buNone/>
              <a:defRPr sz="2400" b="1">
                <a:solidFill>
                  <a:srgbClr val="006D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編輯文字</a:t>
            </a:r>
            <a:endParaRPr kumimoji="1" lang="zh-TW" altLang="en-US" dirty="0" smtClean="0"/>
          </a:p>
        </p:txBody>
      </p:sp>
      <p:sp>
        <p:nvSpPr>
          <p:cNvPr id="32" name="文字版面配置區 2"/>
          <p:cNvSpPr>
            <a:spLocks noGrp="1"/>
          </p:cNvSpPr>
          <p:nvPr>
            <p:ph type="body" idx="15" hasCustomPrompt="1"/>
          </p:nvPr>
        </p:nvSpPr>
        <p:spPr>
          <a:xfrm>
            <a:off x="8716039" y="1570373"/>
            <a:ext cx="2861930" cy="484956"/>
          </a:xfrm>
          <a:prstGeom prst="rect">
            <a:avLst/>
          </a:prstGeom>
        </p:spPr>
        <p:txBody>
          <a:bodyPr anchor="b"/>
          <a:lstStyle>
            <a:lvl1pPr marL="0" indent="0" algn="ctr">
              <a:buNone/>
              <a:defRPr sz="2400" b="1">
                <a:solidFill>
                  <a:srgbClr val="006D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編輯文字</a:t>
            </a:r>
            <a:endParaRPr kumimoji="1" lang="zh-TW" altLang="en-US" dirty="0" smtClean="0"/>
          </a:p>
        </p:txBody>
      </p:sp>
      <p:sp>
        <p:nvSpPr>
          <p:cNvPr id="33" name="內容版面配置區 2"/>
          <p:cNvSpPr>
            <a:spLocks noGrp="1"/>
          </p:cNvSpPr>
          <p:nvPr>
            <p:ph sz="half" idx="16"/>
          </p:nvPr>
        </p:nvSpPr>
        <p:spPr>
          <a:xfrm>
            <a:off x="4536559" y="2371060"/>
            <a:ext cx="3118882" cy="3489990"/>
          </a:xfrm>
          <a:prstGeom prst="rect">
            <a:avLst/>
          </a:prstGeom>
        </p:spPr>
        <p:txBody>
          <a:bodyPr>
            <a:normAutofit/>
          </a:bodyPr>
          <a:lstStyle>
            <a:lvl1pPr marL="0" indent="0">
              <a:lnSpc>
                <a:spcPct val="100000"/>
              </a:lnSpc>
              <a:buNone/>
              <a:defRPr sz="18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34" name="內容版面配置區 2"/>
          <p:cNvSpPr>
            <a:spLocks noGrp="1"/>
          </p:cNvSpPr>
          <p:nvPr>
            <p:ph sz="half" idx="17"/>
          </p:nvPr>
        </p:nvSpPr>
        <p:spPr>
          <a:xfrm>
            <a:off x="8587563" y="2371060"/>
            <a:ext cx="3118882" cy="3489990"/>
          </a:xfrm>
          <a:prstGeom prst="rect">
            <a:avLst/>
          </a:prstGeom>
        </p:spPr>
        <p:txBody>
          <a:bodyPr>
            <a:normAutofit/>
          </a:bodyPr>
          <a:lstStyle>
            <a:lvl1pPr marL="0" indent="0">
              <a:lnSpc>
                <a:spcPct val="100000"/>
              </a:lnSpc>
              <a:buNone/>
              <a:defRPr sz="18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Tree>
    <p:extLst>
      <p:ext uri="{BB962C8B-B14F-4D97-AF65-F5344CB8AC3E}">
        <p14:creationId xmlns:p14="http://schemas.microsoft.com/office/powerpoint/2010/main" xmlns="" val="156332203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圖文組合-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sp>
        <p:nvSpPr>
          <p:cNvPr id="7" name="矩形 6"/>
          <p:cNvSpPr/>
          <p:nvPr userDrawn="1"/>
        </p:nvSpPr>
        <p:spPr>
          <a:xfrm>
            <a:off x="485555" y="1456660"/>
            <a:ext cx="3118882" cy="712381"/>
          </a:xfrm>
          <a:prstGeom prst="rect">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3" name="直線接點 12"/>
          <p:cNvCxnSpPr/>
          <p:nvPr userDrawn="1"/>
        </p:nvCxnSpPr>
        <p:spPr>
          <a:xfrm>
            <a:off x="485555" y="2169041"/>
            <a:ext cx="3118882"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6"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sp>
        <p:nvSpPr>
          <p:cNvPr id="21" name="矩形 20"/>
          <p:cNvSpPr/>
          <p:nvPr userDrawn="1"/>
        </p:nvSpPr>
        <p:spPr>
          <a:xfrm>
            <a:off x="8587563" y="1456660"/>
            <a:ext cx="3118882" cy="712381"/>
          </a:xfrm>
          <a:prstGeom prst="rect">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2" name="直線接點 21"/>
          <p:cNvCxnSpPr/>
          <p:nvPr userDrawn="1"/>
        </p:nvCxnSpPr>
        <p:spPr>
          <a:xfrm>
            <a:off x="8587563" y="2169041"/>
            <a:ext cx="3118882"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3" name="矩形 22"/>
          <p:cNvSpPr/>
          <p:nvPr userDrawn="1"/>
        </p:nvSpPr>
        <p:spPr>
          <a:xfrm>
            <a:off x="4536559" y="1456660"/>
            <a:ext cx="3118882" cy="712381"/>
          </a:xfrm>
          <a:prstGeom prst="rect">
            <a:avLst/>
          </a:prstGeom>
          <a:solidFill>
            <a:srgbClr val="DE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4" name="直線接點 23"/>
          <p:cNvCxnSpPr/>
          <p:nvPr userDrawn="1"/>
        </p:nvCxnSpPr>
        <p:spPr>
          <a:xfrm>
            <a:off x="4536559" y="2169041"/>
            <a:ext cx="3118882"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8" name="內容版面配置區 2"/>
          <p:cNvSpPr>
            <a:spLocks noGrp="1"/>
          </p:cNvSpPr>
          <p:nvPr>
            <p:ph sz="half" idx="13"/>
          </p:nvPr>
        </p:nvSpPr>
        <p:spPr>
          <a:xfrm>
            <a:off x="485555" y="2371060"/>
            <a:ext cx="3118882" cy="1562987"/>
          </a:xfrm>
          <a:prstGeom prst="rect">
            <a:avLst/>
          </a:prstGeom>
        </p:spPr>
        <p:txBody>
          <a:bodyPr>
            <a:normAutofit/>
          </a:bodyPr>
          <a:lstStyle>
            <a:lvl1pPr marL="0" indent="0">
              <a:lnSpc>
                <a:spcPct val="100000"/>
              </a:lnSpc>
              <a:buNone/>
              <a:defRPr sz="16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29" name="文字版面配置區 2"/>
          <p:cNvSpPr>
            <a:spLocks noGrp="1"/>
          </p:cNvSpPr>
          <p:nvPr>
            <p:ph type="body" idx="1" hasCustomPrompt="1"/>
          </p:nvPr>
        </p:nvSpPr>
        <p:spPr>
          <a:xfrm>
            <a:off x="614031" y="1570373"/>
            <a:ext cx="2861930" cy="484956"/>
          </a:xfrm>
          <a:prstGeom prst="rect">
            <a:avLst/>
          </a:prstGeom>
        </p:spPr>
        <p:txBody>
          <a:bodyPr anchor="b"/>
          <a:lstStyle>
            <a:lvl1pPr marL="0" indent="0" algn="ctr">
              <a:buNone/>
              <a:defRPr sz="2400" b="1">
                <a:solidFill>
                  <a:srgbClr val="006D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編輯文字</a:t>
            </a:r>
            <a:endParaRPr kumimoji="1" lang="zh-TW" altLang="en-US" dirty="0" smtClean="0"/>
          </a:p>
        </p:txBody>
      </p:sp>
      <p:sp>
        <p:nvSpPr>
          <p:cNvPr id="31" name="文字版面配置區 2"/>
          <p:cNvSpPr>
            <a:spLocks noGrp="1"/>
          </p:cNvSpPr>
          <p:nvPr>
            <p:ph type="body" idx="14" hasCustomPrompt="1"/>
          </p:nvPr>
        </p:nvSpPr>
        <p:spPr>
          <a:xfrm>
            <a:off x="4665035" y="1570373"/>
            <a:ext cx="2861930" cy="484956"/>
          </a:xfrm>
          <a:prstGeom prst="rect">
            <a:avLst/>
          </a:prstGeom>
        </p:spPr>
        <p:txBody>
          <a:bodyPr anchor="b"/>
          <a:lstStyle>
            <a:lvl1pPr marL="0" indent="0" algn="ctr">
              <a:buNone/>
              <a:defRPr sz="2400" b="1">
                <a:solidFill>
                  <a:srgbClr val="006D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編輯文字</a:t>
            </a:r>
            <a:endParaRPr kumimoji="1" lang="zh-TW" altLang="en-US" dirty="0" smtClean="0"/>
          </a:p>
        </p:txBody>
      </p:sp>
      <p:sp>
        <p:nvSpPr>
          <p:cNvPr id="32" name="文字版面配置區 2"/>
          <p:cNvSpPr>
            <a:spLocks noGrp="1"/>
          </p:cNvSpPr>
          <p:nvPr>
            <p:ph type="body" idx="15" hasCustomPrompt="1"/>
          </p:nvPr>
        </p:nvSpPr>
        <p:spPr>
          <a:xfrm>
            <a:off x="8716039" y="1570373"/>
            <a:ext cx="2861930" cy="484956"/>
          </a:xfrm>
          <a:prstGeom prst="rect">
            <a:avLst/>
          </a:prstGeom>
        </p:spPr>
        <p:txBody>
          <a:bodyPr anchor="b"/>
          <a:lstStyle>
            <a:lvl1pPr marL="0" indent="0" algn="ctr">
              <a:buNone/>
              <a:defRPr sz="2400" b="1">
                <a:solidFill>
                  <a:srgbClr val="006D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編輯文字</a:t>
            </a:r>
            <a:endParaRPr kumimoji="1" lang="zh-TW" altLang="en-US" dirty="0" smtClean="0"/>
          </a:p>
        </p:txBody>
      </p:sp>
      <p:sp>
        <p:nvSpPr>
          <p:cNvPr id="33" name="內容版面配置區 2"/>
          <p:cNvSpPr>
            <a:spLocks noGrp="1"/>
          </p:cNvSpPr>
          <p:nvPr>
            <p:ph sz="half" idx="16"/>
          </p:nvPr>
        </p:nvSpPr>
        <p:spPr>
          <a:xfrm>
            <a:off x="4536559" y="2371060"/>
            <a:ext cx="3118882" cy="1562987"/>
          </a:xfrm>
          <a:prstGeom prst="rect">
            <a:avLst/>
          </a:prstGeom>
        </p:spPr>
        <p:txBody>
          <a:bodyPr>
            <a:normAutofit/>
          </a:bodyPr>
          <a:lstStyle>
            <a:lvl1pPr marL="0" indent="0">
              <a:lnSpc>
                <a:spcPct val="100000"/>
              </a:lnSpc>
              <a:buNone/>
              <a:defRPr sz="16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34" name="內容版面配置區 2"/>
          <p:cNvSpPr>
            <a:spLocks noGrp="1"/>
          </p:cNvSpPr>
          <p:nvPr>
            <p:ph sz="half" idx="17"/>
          </p:nvPr>
        </p:nvSpPr>
        <p:spPr>
          <a:xfrm>
            <a:off x="8587563" y="2371060"/>
            <a:ext cx="3118882" cy="1562987"/>
          </a:xfrm>
          <a:prstGeom prst="rect">
            <a:avLst/>
          </a:prstGeom>
        </p:spPr>
        <p:txBody>
          <a:bodyPr>
            <a:normAutofit/>
          </a:bodyPr>
          <a:lstStyle>
            <a:lvl1pPr marL="0" indent="0">
              <a:lnSpc>
                <a:spcPct val="100000"/>
              </a:lnSpc>
              <a:buNone/>
              <a:defRPr sz="16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17" name="內容版面配置區 2"/>
          <p:cNvSpPr>
            <a:spLocks noGrp="1"/>
          </p:cNvSpPr>
          <p:nvPr>
            <p:ph sz="half" idx="18"/>
          </p:nvPr>
        </p:nvSpPr>
        <p:spPr>
          <a:xfrm>
            <a:off x="485555" y="4146696"/>
            <a:ext cx="3118882" cy="1562987"/>
          </a:xfrm>
          <a:prstGeom prst="rect">
            <a:avLst/>
          </a:prstGeom>
        </p:spPr>
        <p:txBody>
          <a:bodyPr>
            <a:normAutofit/>
          </a:bodyPr>
          <a:lstStyle>
            <a:lvl1pPr marL="0" indent="0">
              <a:lnSpc>
                <a:spcPct val="100000"/>
              </a:lnSpc>
              <a:buNone/>
              <a:defRPr sz="16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18" name="內容版面配置區 2"/>
          <p:cNvSpPr>
            <a:spLocks noGrp="1"/>
          </p:cNvSpPr>
          <p:nvPr>
            <p:ph sz="half" idx="19"/>
          </p:nvPr>
        </p:nvSpPr>
        <p:spPr>
          <a:xfrm>
            <a:off x="4536559" y="4146696"/>
            <a:ext cx="3118882" cy="1562987"/>
          </a:xfrm>
          <a:prstGeom prst="rect">
            <a:avLst/>
          </a:prstGeom>
        </p:spPr>
        <p:txBody>
          <a:bodyPr>
            <a:normAutofit/>
          </a:bodyPr>
          <a:lstStyle>
            <a:lvl1pPr marL="0" indent="0">
              <a:lnSpc>
                <a:spcPct val="100000"/>
              </a:lnSpc>
              <a:buNone/>
              <a:defRPr sz="16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19" name="內容版面配置區 2"/>
          <p:cNvSpPr>
            <a:spLocks noGrp="1"/>
          </p:cNvSpPr>
          <p:nvPr>
            <p:ph sz="half" idx="20"/>
          </p:nvPr>
        </p:nvSpPr>
        <p:spPr>
          <a:xfrm>
            <a:off x="8587563" y="4146696"/>
            <a:ext cx="3118882" cy="1562987"/>
          </a:xfrm>
          <a:prstGeom prst="rect">
            <a:avLst/>
          </a:prstGeom>
        </p:spPr>
        <p:txBody>
          <a:bodyPr>
            <a:normAutofit/>
          </a:bodyPr>
          <a:lstStyle>
            <a:lvl1pPr marL="0" indent="0">
              <a:lnSpc>
                <a:spcPct val="100000"/>
              </a:lnSpc>
              <a:buNone/>
              <a:defRPr sz="16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圖文組合-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圖片版面配置區 2"/>
          <p:cNvSpPr>
            <a:spLocks noGrp="1" noChangeAspect="1"/>
          </p:cNvSpPr>
          <p:nvPr>
            <p:ph type="pic" sz="quarter" idx="18"/>
          </p:nvPr>
        </p:nvSpPr>
        <p:spPr>
          <a:xfrm>
            <a:off x="485775" y="1456660"/>
            <a:ext cx="3117666" cy="1589309"/>
          </a:xfrm>
          <a:prstGeom prst="rect">
            <a:avLst/>
          </a:prstGeom>
        </p:spPr>
        <p:txBody>
          <a:bodyPr/>
          <a:lstStyle/>
          <a:p>
            <a:endParaRPr kumimoji="1" lang="zh-TW" altLang="en-US"/>
          </a:p>
        </p:txBody>
      </p:sp>
      <p:sp>
        <p:nvSpPr>
          <p:cNvPr id="8"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cxnSp>
        <p:nvCxnSpPr>
          <p:cNvPr id="13" name="直線接點 12"/>
          <p:cNvCxnSpPr/>
          <p:nvPr userDrawn="1"/>
        </p:nvCxnSpPr>
        <p:spPr>
          <a:xfrm>
            <a:off x="485555" y="3046485"/>
            <a:ext cx="3118882"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6"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sp>
        <p:nvSpPr>
          <p:cNvPr id="34" name="內容版面配置區 2"/>
          <p:cNvSpPr>
            <a:spLocks noGrp="1"/>
          </p:cNvSpPr>
          <p:nvPr>
            <p:ph sz="half" idx="17"/>
          </p:nvPr>
        </p:nvSpPr>
        <p:spPr>
          <a:xfrm>
            <a:off x="8587563" y="3253562"/>
            <a:ext cx="3118882" cy="2607487"/>
          </a:xfrm>
          <a:prstGeom prst="rect">
            <a:avLst/>
          </a:prstGeom>
        </p:spPr>
        <p:txBody>
          <a:bodyPr>
            <a:normAutofit/>
          </a:bodyPr>
          <a:lstStyle>
            <a:lvl1pPr marL="0" indent="0">
              <a:lnSpc>
                <a:spcPct val="100000"/>
              </a:lnSpc>
              <a:buNone/>
              <a:defRPr sz="16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25" name="內容版面配置區 2"/>
          <p:cNvSpPr>
            <a:spLocks noGrp="1"/>
          </p:cNvSpPr>
          <p:nvPr>
            <p:ph sz="half" idx="20"/>
          </p:nvPr>
        </p:nvSpPr>
        <p:spPr>
          <a:xfrm>
            <a:off x="485555" y="3253562"/>
            <a:ext cx="3118882" cy="2607487"/>
          </a:xfrm>
          <a:prstGeom prst="rect">
            <a:avLst/>
          </a:prstGeom>
        </p:spPr>
        <p:txBody>
          <a:bodyPr>
            <a:normAutofit/>
          </a:bodyPr>
          <a:lstStyle>
            <a:lvl1pPr marL="0" indent="0">
              <a:lnSpc>
                <a:spcPct val="100000"/>
              </a:lnSpc>
              <a:buNone/>
              <a:defRPr sz="16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30" name="內容版面配置區 2"/>
          <p:cNvSpPr>
            <a:spLocks noGrp="1"/>
          </p:cNvSpPr>
          <p:nvPr>
            <p:ph sz="half" idx="22"/>
          </p:nvPr>
        </p:nvSpPr>
        <p:spPr>
          <a:xfrm>
            <a:off x="4535783" y="3253562"/>
            <a:ext cx="3118882" cy="2607487"/>
          </a:xfrm>
          <a:prstGeom prst="rect">
            <a:avLst/>
          </a:prstGeom>
        </p:spPr>
        <p:txBody>
          <a:bodyPr>
            <a:normAutofit/>
          </a:bodyPr>
          <a:lstStyle>
            <a:lvl1pPr marL="0" indent="0">
              <a:lnSpc>
                <a:spcPct val="100000"/>
              </a:lnSpc>
              <a:buNone/>
              <a:defRPr sz="16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15" name="圖片版面配置區 2"/>
          <p:cNvSpPr>
            <a:spLocks noGrp="1" noChangeAspect="1"/>
          </p:cNvSpPr>
          <p:nvPr>
            <p:ph type="pic" sz="quarter" idx="23"/>
          </p:nvPr>
        </p:nvSpPr>
        <p:spPr>
          <a:xfrm>
            <a:off x="4535783" y="1456660"/>
            <a:ext cx="3117666" cy="1589309"/>
          </a:xfrm>
          <a:prstGeom prst="rect">
            <a:avLst/>
          </a:prstGeom>
        </p:spPr>
        <p:txBody>
          <a:bodyPr/>
          <a:lstStyle/>
          <a:p>
            <a:endParaRPr kumimoji="1" lang="zh-TW" altLang="en-US"/>
          </a:p>
        </p:txBody>
      </p:sp>
      <p:cxnSp>
        <p:nvCxnSpPr>
          <p:cNvPr id="17" name="直線接點 16"/>
          <p:cNvCxnSpPr/>
          <p:nvPr userDrawn="1"/>
        </p:nvCxnSpPr>
        <p:spPr>
          <a:xfrm>
            <a:off x="4535783" y="3046485"/>
            <a:ext cx="3118882"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8" name="圖片版面配置區 2"/>
          <p:cNvSpPr>
            <a:spLocks noGrp="1" noChangeAspect="1"/>
          </p:cNvSpPr>
          <p:nvPr>
            <p:ph type="pic" sz="quarter" idx="24"/>
          </p:nvPr>
        </p:nvSpPr>
        <p:spPr>
          <a:xfrm>
            <a:off x="8587563" y="1456660"/>
            <a:ext cx="3117666" cy="1589309"/>
          </a:xfrm>
          <a:prstGeom prst="rect">
            <a:avLst/>
          </a:prstGeom>
        </p:spPr>
        <p:txBody>
          <a:bodyPr/>
          <a:lstStyle/>
          <a:p>
            <a:endParaRPr kumimoji="1" lang="zh-TW" altLang="en-US"/>
          </a:p>
        </p:txBody>
      </p:sp>
      <p:cxnSp>
        <p:nvCxnSpPr>
          <p:cNvPr id="21" name="直線接點 20"/>
          <p:cNvCxnSpPr/>
          <p:nvPr userDrawn="1"/>
        </p:nvCxnSpPr>
        <p:spPr>
          <a:xfrm>
            <a:off x="8587563" y="3046485"/>
            <a:ext cx="3118882" cy="0"/>
          </a:xfrm>
          <a:prstGeom prst="line">
            <a:avLst/>
          </a:prstGeom>
          <a:ln w="38100"/>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標題頁-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sp>
        <p:nvSpPr>
          <p:cNvPr id="4"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5"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extLst>
      <p:ext uri="{BB962C8B-B14F-4D97-AF65-F5344CB8AC3E}">
        <p14:creationId xmlns:p14="http://schemas.microsoft.com/office/powerpoint/2010/main" xmlns="" val="1581501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標題頁-2">
    <p:spTree>
      <p:nvGrpSpPr>
        <p:cNvPr id="1" name=""/>
        <p:cNvGrpSpPr/>
        <p:nvPr/>
      </p:nvGrpSpPr>
      <p:grpSpPr>
        <a:xfrm>
          <a:off x="0" y="0"/>
          <a:ext cx="0" cy="0"/>
          <a:chOff x="0" y="0"/>
          <a:chExt cx="0" cy="0"/>
        </a:xfrm>
      </p:grpSpPr>
      <p:sp>
        <p:nvSpPr>
          <p:cNvPr id="3" name="標題 1"/>
          <p:cNvSpPr>
            <a:spLocks noGrp="1"/>
          </p:cNvSpPr>
          <p:nvPr>
            <p:ph type="title" hasCustomPrompt="1"/>
          </p:nvPr>
        </p:nvSpPr>
        <p:spPr>
          <a:xfrm>
            <a:off x="381000" y="2701096"/>
            <a:ext cx="11407876" cy="598435"/>
          </a:xfrm>
          <a:prstGeom prst="rect">
            <a:avLst/>
          </a:prstGeom>
        </p:spPr>
        <p:txBody>
          <a:bodyPr anchor="t">
            <a:normAutofit/>
          </a:bodyPr>
          <a:lstStyle>
            <a:lvl1pPr algn="ctr">
              <a:defRPr sz="3600" b="1">
                <a:solidFill>
                  <a:srgbClr val="3E3A39"/>
                </a:solidFill>
              </a:defRPr>
            </a:lvl1pPr>
          </a:lstStyle>
          <a:p>
            <a:r>
              <a:rPr kumimoji="1" lang="zh-TW" altLang="en-US" dirty="0" smtClean="0"/>
              <a:t>按一下以母片編輯標題</a:t>
            </a:r>
            <a:endParaRPr kumimoji="1" lang="zh-TW" altLang="en-US" dirty="0"/>
          </a:p>
        </p:txBody>
      </p:sp>
      <p:sp>
        <p:nvSpPr>
          <p:cNvPr id="4"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5"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extLst>
      <p:ext uri="{BB962C8B-B14F-4D97-AF65-F5344CB8AC3E}">
        <p14:creationId xmlns:p14="http://schemas.microsoft.com/office/powerpoint/2010/main" xmlns="" val="88516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標題及物件">
    <p:spTree>
      <p:nvGrpSpPr>
        <p:cNvPr id="1" name=""/>
        <p:cNvGrpSpPr/>
        <p:nvPr/>
      </p:nvGrpSpPr>
      <p:grpSpPr>
        <a:xfrm>
          <a:off x="0" y="0"/>
          <a:ext cx="0" cy="0"/>
          <a:chOff x="0" y="0"/>
          <a:chExt cx="0" cy="0"/>
        </a:xfrm>
      </p:grpSpPr>
      <p:sp>
        <p:nvSpPr>
          <p:cNvPr id="12" name="內容版面配置區 2"/>
          <p:cNvSpPr>
            <a:spLocks noGrp="1" noChangeAspect="1"/>
          </p:cNvSpPr>
          <p:nvPr>
            <p:ph idx="1"/>
          </p:nvPr>
        </p:nvSpPr>
        <p:spPr>
          <a:xfrm>
            <a:off x="380999" y="1412670"/>
            <a:ext cx="11407877" cy="4351338"/>
          </a:xfrm>
          <a:prstGeom prst="rect">
            <a:avLst/>
          </a:prstGeom>
        </p:spPr>
        <p:txBody>
          <a:bodyPr>
            <a:normAutofit/>
          </a:bodyPr>
          <a:lstStyle>
            <a:lvl1pPr>
              <a:lnSpc>
                <a:spcPct val="100000"/>
              </a:lnSpc>
              <a:defRPr sz="2000">
                <a:solidFill>
                  <a:srgbClr val="3E3A39"/>
                </a:solidFill>
              </a:defRPr>
            </a:lvl1pPr>
          </a:lstStyle>
          <a:p>
            <a:pPr lvl="0"/>
            <a:r>
              <a:rPr kumimoji="1" lang="zh-TW" altLang="en-US" dirty="0" smtClean="0"/>
              <a:t>按一下以編輯母片文字樣式</a:t>
            </a:r>
          </a:p>
        </p:txBody>
      </p:sp>
      <p:sp>
        <p:nvSpPr>
          <p:cNvPr id="14"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6"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
        <p:nvSpPr>
          <p:cNvPr id="7"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cxnSp>
        <p:nvCxnSpPr>
          <p:cNvPr id="13" name="直線接點 12"/>
          <p:cNvCxnSpPr/>
          <p:nvPr userDrawn="1"/>
        </p:nvCxnSpPr>
        <p:spPr>
          <a:xfrm>
            <a:off x="503333" y="1203767"/>
            <a:ext cx="177151" cy="0"/>
          </a:xfrm>
          <a:prstGeom prst="line">
            <a:avLst/>
          </a:prstGeom>
          <a:ln w="38100">
            <a:solidFill>
              <a:srgbClr val="006DB8"/>
            </a:solidFill>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兩項物件_白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cxnSp>
        <p:nvCxnSpPr>
          <p:cNvPr id="14" name="直線接點 13"/>
          <p:cNvCxnSpPr/>
          <p:nvPr userDrawn="1"/>
        </p:nvCxnSpPr>
        <p:spPr>
          <a:xfrm>
            <a:off x="503333" y="1203767"/>
            <a:ext cx="177151" cy="0"/>
          </a:xfrm>
          <a:prstGeom prst="line">
            <a:avLst/>
          </a:prstGeom>
          <a:ln w="38100">
            <a:solidFill>
              <a:srgbClr val="006DB8"/>
            </a:solidFill>
          </a:ln>
        </p:spPr>
        <p:style>
          <a:lnRef idx="3">
            <a:schemeClr val="dk1"/>
          </a:lnRef>
          <a:fillRef idx="0">
            <a:schemeClr val="dk1"/>
          </a:fillRef>
          <a:effectRef idx="2">
            <a:schemeClr val="dk1"/>
          </a:effectRef>
          <a:fontRef idx="minor">
            <a:schemeClr val="tx1"/>
          </a:fontRef>
        </p:style>
      </p:cxnSp>
      <p:sp>
        <p:nvSpPr>
          <p:cNvPr id="15"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6"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
        <p:nvSpPr>
          <p:cNvPr id="9" name="內容版面配置區 2"/>
          <p:cNvSpPr>
            <a:spLocks noGrp="1" noChangeAspect="1"/>
          </p:cNvSpPr>
          <p:nvPr>
            <p:ph sz="half" idx="1"/>
          </p:nvPr>
        </p:nvSpPr>
        <p:spPr>
          <a:xfrm>
            <a:off x="381000" y="1412670"/>
            <a:ext cx="5587182" cy="4351338"/>
          </a:xfrm>
          <a:prstGeom prst="rect">
            <a:avLst/>
          </a:prstGeom>
        </p:spPr>
        <p:txBody>
          <a:bodyPr>
            <a:normAutofit/>
          </a:bodyPr>
          <a:lstStyle>
            <a:lvl1pPr marL="0" indent="0">
              <a:lnSpc>
                <a:spcPct val="100000"/>
              </a:lnSpc>
              <a:buNone/>
              <a:defRPr sz="20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
        <p:nvSpPr>
          <p:cNvPr id="10" name="內容版面配置區 2"/>
          <p:cNvSpPr>
            <a:spLocks noGrp="1" noChangeAspect="1"/>
          </p:cNvSpPr>
          <p:nvPr>
            <p:ph sz="half" idx="14"/>
          </p:nvPr>
        </p:nvSpPr>
        <p:spPr>
          <a:xfrm>
            <a:off x="6201694" y="1412670"/>
            <a:ext cx="5587182" cy="4351338"/>
          </a:xfrm>
          <a:prstGeom prst="rect">
            <a:avLst/>
          </a:prstGeom>
        </p:spPr>
        <p:txBody>
          <a:bodyPr>
            <a:normAutofit/>
          </a:bodyPr>
          <a:lstStyle>
            <a:lvl1pPr marL="0" indent="0">
              <a:lnSpc>
                <a:spcPct val="100000"/>
              </a:lnSpc>
              <a:buNone/>
              <a:defRPr sz="2000">
                <a:solidFill>
                  <a:srgbClr val="3E3A3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兩項物件-2_白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381000" y="1412670"/>
            <a:ext cx="11407876" cy="48495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smtClean="0"/>
              <a:t>按一下以編輯母片文字樣式</a:t>
            </a:r>
          </a:p>
        </p:txBody>
      </p:sp>
      <p:sp>
        <p:nvSpPr>
          <p:cNvPr id="4" name="內容版面配置區 3"/>
          <p:cNvSpPr>
            <a:spLocks noGrp="1" noChangeAspect="1"/>
          </p:cNvSpPr>
          <p:nvPr>
            <p:ph sz="half" idx="2"/>
          </p:nvPr>
        </p:nvSpPr>
        <p:spPr>
          <a:xfrm>
            <a:off x="381000" y="2045110"/>
            <a:ext cx="5587182" cy="3718898"/>
          </a:xfrm>
          <a:prstGeom prst="rect">
            <a:avLst/>
          </a:prstGeom>
        </p:spPr>
        <p:txBody>
          <a:bodyPr>
            <a:normAutofit/>
          </a:bodyPr>
          <a:lstStyle>
            <a:lvl1pPr>
              <a:lnSpc>
                <a:spcPct val="100000"/>
              </a:lnSpc>
              <a:defRPr sz="2000">
                <a:solidFill>
                  <a:srgbClr val="3E3A39"/>
                </a:solidFill>
              </a:defRPr>
            </a:lvl1pPr>
            <a:lvl2pPr>
              <a:lnSpc>
                <a:spcPct val="100000"/>
              </a:lnSpc>
              <a:defRPr sz="1800">
                <a:solidFill>
                  <a:srgbClr val="3E3A39"/>
                </a:solidFill>
              </a:defRPr>
            </a:lvl2pPr>
            <a:lvl3pPr>
              <a:lnSpc>
                <a:spcPct val="100000"/>
              </a:lnSpc>
              <a:defRPr sz="1600">
                <a:solidFill>
                  <a:srgbClr val="3E3A39"/>
                </a:solidFill>
              </a:defRPr>
            </a:lvl3pPr>
            <a:lvl4pPr>
              <a:lnSpc>
                <a:spcPct val="100000"/>
              </a:lnSpc>
              <a:defRPr sz="1400">
                <a:solidFill>
                  <a:srgbClr val="3E3A39"/>
                </a:solidFill>
              </a:defRPr>
            </a:lvl4pPr>
            <a:lvl5pPr>
              <a:lnSpc>
                <a:spcPct val="100000"/>
              </a:lnSpc>
              <a:defRPr sz="1400">
                <a:solidFill>
                  <a:srgbClr val="3E3A39"/>
                </a:solidFill>
              </a:defRPr>
            </a:lvl5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16" name="內容版面配置區 3"/>
          <p:cNvSpPr>
            <a:spLocks noGrp="1" noChangeAspect="1"/>
          </p:cNvSpPr>
          <p:nvPr>
            <p:ph sz="half" idx="16"/>
          </p:nvPr>
        </p:nvSpPr>
        <p:spPr>
          <a:xfrm>
            <a:off x="6201694" y="2045110"/>
            <a:ext cx="5587182" cy="3718898"/>
          </a:xfrm>
          <a:prstGeom prst="rect">
            <a:avLst/>
          </a:prstGeom>
        </p:spPr>
        <p:txBody>
          <a:bodyPr>
            <a:normAutofit/>
          </a:bodyPr>
          <a:lstStyle>
            <a:lvl1pPr>
              <a:lnSpc>
                <a:spcPct val="100000"/>
              </a:lnSpc>
              <a:defRPr sz="2000">
                <a:solidFill>
                  <a:srgbClr val="3E3A39"/>
                </a:solidFill>
              </a:defRPr>
            </a:lvl1pPr>
            <a:lvl2pPr>
              <a:lnSpc>
                <a:spcPct val="100000"/>
              </a:lnSpc>
              <a:defRPr sz="1800">
                <a:solidFill>
                  <a:srgbClr val="3E3A39"/>
                </a:solidFill>
              </a:defRPr>
            </a:lvl2pPr>
            <a:lvl3pPr>
              <a:lnSpc>
                <a:spcPct val="100000"/>
              </a:lnSpc>
              <a:defRPr sz="1600">
                <a:solidFill>
                  <a:srgbClr val="3E3A39"/>
                </a:solidFill>
              </a:defRPr>
            </a:lvl3pPr>
            <a:lvl4pPr>
              <a:lnSpc>
                <a:spcPct val="100000"/>
              </a:lnSpc>
              <a:defRPr sz="1400">
                <a:solidFill>
                  <a:srgbClr val="3E3A39"/>
                </a:solidFill>
              </a:defRPr>
            </a:lvl4pPr>
            <a:lvl5pPr>
              <a:lnSpc>
                <a:spcPct val="100000"/>
              </a:lnSpc>
              <a:defRPr sz="1400">
                <a:solidFill>
                  <a:srgbClr val="3E3A39"/>
                </a:solidFill>
              </a:defRPr>
            </a:lvl5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10"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cxnSp>
        <p:nvCxnSpPr>
          <p:cNvPr id="15" name="直線接點 14"/>
          <p:cNvCxnSpPr/>
          <p:nvPr userDrawn="1"/>
        </p:nvCxnSpPr>
        <p:spPr>
          <a:xfrm>
            <a:off x="503333" y="1203767"/>
            <a:ext cx="177151" cy="0"/>
          </a:xfrm>
          <a:prstGeom prst="line">
            <a:avLst/>
          </a:prstGeom>
          <a:ln w="38100">
            <a:solidFill>
              <a:srgbClr val="006DB8"/>
            </a:solidFill>
          </a:ln>
        </p:spPr>
        <p:style>
          <a:lnRef idx="3">
            <a:schemeClr val="dk1"/>
          </a:lnRef>
          <a:fillRef idx="0">
            <a:schemeClr val="dk1"/>
          </a:fillRef>
          <a:effectRef idx="2">
            <a:schemeClr val="dk1"/>
          </a:effectRef>
          <a:fontRef idx="minor">
            <a:schemeClr val="tx1"/>
          </a:fontRef>
        </p:style>
      </p:cxnSp>
      <p:sp>
        <p:nvSpPr>
          <p:cNvPr id="12"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7"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比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381000" y="1412670"/>
            <a:ext cx="5587182" cy="48495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smtClean="0"/>
              <a:t>按一下以編輯母片文字樣式</a:t>
            </a:r>
          </a:p>
        </p:txBody>
      </p:sp>
      <p:sp>
        <p:nvSpPr>
          <p:cNvPr id="4" name="內容版面配置區 3"/>
          <p:cNvSpPr>
            <a:spLocks noGrp="1" noChangeAspect="1"/>
          </p:cNvSpPr>
          <p:nvPr>
            <p:ph sz="half" idx="2"/>
          </p:nvPr>
        </p:nvSpPr>
        <p:spPr>
          <a:xfrm>
            <a:off x="381000" y="2045110"/>
            <a:ext cx="5587182" cy="3718898"/>
          </a:xfrm>
          <a:prstGeom prst="rect">
            <a:avLst/>
          </a:prstGeom>
        </p:spPr>
        <p:txBody>
          <a:bodyPr>
            <a:normAutofit/>
          </a:bodyPr>
          <a:lstStyle>
            <a:lvl1pPr>
              <a:lnSpc>
                <a:spcPct val="100000"/>
              </a:lnSpc>
              <a:defRPr sz="2000">
                <a:solidFill>
                  <a:srgbClr val="3E3A39"/>
                </a:solidFill>
              </a:defRPr>
            </a:lvl1pPr>
            <a:lvl2pPr>
              <a:lnSpc>
                <a:spcPct val="100000"/>
              </a:lnSpc>
              <a:defRPr sz="1800">
                <a:solidFill>
                  <a:srgbClr val="3E3A39"/>
                </a:solidFill>
              </a:defRPr>
            </a:lvl2pPr>
            <a:lvl3pPr>
              <a:lnSpc>
                <a:spcPct val="100000"/>
              </a:lnSpc>
              <a:defRPr sz="1600">
                <a:solidFill>
                  <a:srgbClr val="3E3A39"/>
                </a:solidFill>
              </a:defRPr>
            </a:lvl3pPr>
            <a:lvl4pPr>
              <a:lnSpc>
                <a:spcPct val="100000"/>
              </a:lnSpc>
              <a:defRPr sz="1400">
                <a:solidFill>
                  <a:srgbClr val="3E3A39"/>
                </a:solidFill>
              </a:defRPr>
            </a:lvl4pPr>
            <a:lvl5pPr>
              <a:lnSpc>
                <a:spcPct val="100000"/>
              </a:lnSpc>
              <a:defRPr sz="1400">
                <a:solidFill>
                  <a:srgbClr val="3E3A39"/>
                </a:solidFill>
              </a:defRPr>
            </a:lvl5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16" name="內容版面配置區 3"/>
          <p:cNvSpPr>
            <a:spLocks noGrp="1" noChangeAspect="1"/>
          </p:cNvSpPr>
          <p:nvPr>
            <p:ph sz="half" idx="16"/>
          </p:nvPr>
        </p:nvSpPr>
        <p:spPr>
          <a:xfrm>
            <a:off x="6201694" y="2045110"/>
            <a:ext cx="5587182" cy="3718898"/>
          </a:xfrm>
          <a:prstGeom prst="rect">
            <a:avLst/>
          </a:prstGeom>
        </p:spPr>
        <p:txBody>
          <a:bodyPr>
            <a:normAutofit/>
          </a:bodyPr>
          <a:lstStyle>
            <a:lvl1pPr>
              <a:lnSpc>
                <a:spcPct val="100000"/>
              </a:lnSpc>
              <a:defRPr sz="2000">
                <a:solidFill>
                  <a:srgbClr val="3E3A39"/>
                </a:solidFill>
              </a:defRPr>
            </a:lvl1pPr>
            <a:lvl2pPr>
              <a:lnSpc>
                <a:spcPct val="100000"/>
              </a:lnSpc>
              <a:defRPr sz="1800">
                <a:solidFill>
                  <a:srgbClr val="3E3A39"/>
                </a:solidFill>
              </a:defRPr>
            </a:lvl2pPr>
            <a:lvl3pPr>
              <a:lnSpc>
                <a:spcPct val="100000"/>
              </a:lnSpc>
              <a:defRPr sz="1600">
                <a:solidFill>
                  <a:srgbClr val="3E3A39"/>
                </a:solidFill>
              </a:defRPr>
            </a:lvl3pPr>
            <a:lvl4pPr>
              <a:lnSpc>
                <a:spcPct val="100000"/>
              </a:lnSpc>
              <a:defRPr sz="1400">
                <a:solidFill>
                  <a:srgbClr val="3E3A39"/>
                </a:solidFill>
              </a:defRPr>
            </a:lvl4pPr>
            <a:lvl5pPr>
              <a:lnSpc>
                <a:spcPct val="100000"/>
              </a:lnSpc>
              <a:defRPr sz="1400">
                <a:solidFill>
                  <a:srgbClr val="3E3A39"/>
                </a:solidFill>
              </a:defRPr>
            </a:lvl5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17" name="文字版面配置區 2"/>
          <p:cNvSpPr>
            <a:spLocks noGrp="1"/>
          </p:cNvSpPr>
          <p:nvPr>
            <p:ph type="body" idx="15"/>
          </p:nvPr>
        </p:nvSpPr>
        <p:spPr>
          <a:xfrm>
            <a:off x="6201694" y="1412670"/>
            <a:ext cx="5587182" cy="48495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smtClean="0"/>
              <a:t>按一下以編輯母片文字樣式</a:t>
            </a:r>
          </a:p>
        </p:txBody>
      </p:sp>
      <p:sp>
        <p:nvSpPr>
          <p:cNvPr id="21" name="標題 1"/>
          <p:cNvSpPr>
            <a:spLocks noGrp="1"/>
          </p:cNvSpPr>
          <p:nvPr>
            <p:ph type="title" hasCustomPrompt="1"/>
          </p:nvPr>
        </p:nvSpPr>
        <p:spPr>
          <a:xfrm>
            <a:off x="381000" y="394623"/>
            <a:ext cx="11407876" cy="598435"/>
          </a:xfrm>
          <a:prstGeom prst="rect">
            <a:avLst/>
          </a:prstGeom>
        </p:spPr>
        <p:txBody>
          <a:bodyPr anchor="t">
            <a:normAutofit/>
          </a:bodyPr>
          <a:lstStyle>
            <a:lvl1pPr>
              <a:defRPr sz="3600" b="1">
                <a:solidFill>
                  <a:srgbClr val="3E3A39"/>
                </a:solidFill>
              </a:defRPr>
            </a:lvl1pPr>
          </a:lstStyle>
          <a:p>
            <a:r>
              <a:rPr kumimoji="1" lang="zh-TW" altLang="en-US" dirty="0" smtClean="0"/>
              <a:t>按一下以母片編輯標題</a:t>
            </a:r>
            <a:endParaRPr kumimoji="1" lang="zh-TW" altLang="en-US" dirty="0"/>
          </a:p>
        </p:txBody>
      </p:sp>
      <p:cxnSp>
        <p:nvCxnSpPr>
          <p:cNvPr id="24" name="直線接點 23"/>
          <p:cNvCxnSpPr/>
          <p:nvPr userDrawn="1"/>
        </p:nvCxnSpPr>
        <p:spPr>
          <a:xfrm>
            <a:off x="503333" y="1203767"/>
            <a:ext cx="177151" cy="0"/>
          </a:xfrm>
          <a:prstGeom prst="line">
            <a:avLst/>
          </a:prstGeom>
          <a:ln w="38100">
            <a:solidFill>
              <a:srgbClr val="006DB8"/>
            </a:solidFill>
          </a:ln>
        </p:spPr>
        <p:style>
          <a:lnRef idx="3">
            <a:schemeClr val="dk1"/>
          </a:lnRef>
          <a:fillRef idx="0">
            <a:schemeClr val="dk1"/>
          </a:fillRef>
          <a:effectRef idx="2">
            <a:schemeClr val="dk1"/>
          </a:effectRef>
          <a:fontRef idx="minor">
            <a:schemeClr val="tx1"/>
          </a:fontRef>
        </p:style>
      </p:cxnSp>
      <p:sp>
        <p:nvSpPr>
          <p:cNvPr id="12" name="投影片編號版面配置區 4"/>
          <p:cNvSpPr>
            <a:spLocks noGrp="1"/>
          </p:cNvSpPr>
          <p:nvPr>
            <p:ph type="sldNum" sz="quarter" idx="12"/>
          </p:nvPr>
        </p:nvSpPr>
        <p:spPr>
          <a:xfrm>
            <a:off x="9175094" y="6362424"/>
            <a:ext cx="2743200" cy="211599"/>
          </a:xfrm>
          <a:prstGeom prst="rect">
            <a:avLst/>
          </a:prstGeom>
        </p:spPr>
        <p:txBody>
          <a:bodyPr anchor="ctr"/>
          <a:lstStyle>
            <a:lvl1pPr algn="r">
              <a:defRPr sz="1200">
                <a:solidFill>
                  <a:srgbClr val="C1C3C3"/>
                </a:solidFill>
              </a:defRPr>
            </a:lvl1pPr>
          </a:lstStyle>
          <a:p>
            <a:fld id="{609B6F06-C962-8F41-938A-6515850F20FD}" type="slidenum">
              <a:rPr kumimoji="1" lang="zh-TW" altLang="en-US" smtClean="0"/>
              <a:pPr/>
              <a:t>‹#›</a:t>
            </a:fld>
            <a:endParaRPr kumimoji="1" lang="zh-TW" altLang="en-US" dirty="0"/>
          </a:p>
        </p:txBody>
      </p:sp>
      <p:sp>
        <p:nvSpPr>
          <p:cNvPr id="15" name="日期版面配置區 3"/>
          <p:cNvSpPr>
            <a:spLocks noGrp="1"/>
          </p:cNvSpPr>
          <p:nvPr>
            <p:ph type="dt" sz="half" idx="10"/>
          </p:nvPr>
        </p:nvSpPr>
        <p:spPr>
          <a:xfrm>
            <a:off x="6402400" y="6362424"/>
            <a:ext cx="2743200" cy="211599"/>
          </a:xfrm>
          <a:prstGeom prst="rect">
            <a:avLst/>
          </a:prstGeom>
        </p:spPr>
        <p:txBody>
          <a:bodyPr anchor="ctr"/>
          <a:lstStyle>
            <a:lvl1pPr algn="r">
              <a:defRPr sz="1200">
                <a:solidFill>
                  <a:srgbClr val="C1C3C3"/>
                </a:solidFill>
              </a:defRPr>
            </a:lvl1pPr>
          </a:lstStyle>
          <a:p>
            <a:endParaRPr kumimoji="1" lang="zh-TW" altLang="en-US" dirty="0"/>
          </a:p>
        </p:txBody>
      </p:sp>
    </p:spTree>
    <p:extLst>
      <p:ext uri="{BB962C8B-B14F-4D97-AF65-F5344CB8AC3E}">
        <p14:creationId xmlns:p14="http://schemas.microsoft.com/office/powerpoint/2010/main" xmlns="" val="8467203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101908" y="401852"/>
            <a:ext cx="3602736" cy="1085088"/>
          </a:xfrm>
          <a:prstGeom prst="rect">
            <a:avLst/>
          </a:prstGeom>
        </p:spPr>
      </p:pic>
      <p:pic>
        <p:nvPicPr>
          <p:cNvPr id="5" name="圖片 4"/>
          <p:cNvPicPr>
            <a:picLocks noChangeAspect="1"/>
          </p:cNvPicPr>
          <p:nvPr userDrawn="1"/>
        </p:nvPicPr>
        <p:blipFill>
          <a:blip r:embed="rId6"/>
          <a:stretch>
            <a:fillRect/>
          </a:stretch>
        </p:blipFill>
        <p:spPr>
          <a:xfrm>
            <a:off x="8001664" y="6269524"/>
            <a:ext cx="1575108" cy="320022"/>
          </a:xfrm>
          <a:prstGeom prst="rect">
            <a:avLst/>
          </a:prstGeom>
        </p:spPr>
      </p:pic>
    </p:spTree>
    <p:extLst>
      <p:ext uri="{BB962C8B-B14F-4D97-AF65-F5344CB8AC3E}">
        <p14:creationId xmlns:p14="http://schemas.microsoft.com/office/powerpoint/2010/main" xmlns="" val="569973690"/>
      </p:ext>
    </p:extLst>
  </p:cSld>
  <p:clrMap bg1="lt1" tx1="dk1" bg2="lt2" tx2="dk2" accent1="accent1" accent2="accent2" accent3="accent3" accent4="accent4" accent5="accent5" accent6="accent6" hlink="hlink" folHlink="folHlink"/>
  <p:sldLayoutIdLst>
    <p:sldLayoutId id="2147483687" r:id="rId1"/>
    <p:sldLayoutId id="2147483686"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33805520"/>
      </p:ext>
    </p:extLst>
  </p:cSld>
  <p:clrMap bg1="lt1" tx1="dk1" bg2="lt2" tx2="dk2" accent1="accent1" accent2="accent2" accent3="accent3" accent4="accent4" accent5="accent5" accent6="accent6" hlink="hlink" folHlink="folHlink"/>
  <p:sldLayoutIdLst>
    <p:sldLayoutId id="2147483668" r:id="rId1"/>
    <p:sldLayoutId id="2147483705" r:id="rId2"/>
    <p:sldLayoutId id="2147483706" r:id="rId3"/>
    <p:sldLayoutId id="2147483707" r:id="rId4"/>
    <p:sldLayoutId id="2147483676" r:id="rId5"/>
    <p:sldLayoutId id="2147483675" r:id="rId6"/>
    <p:sldLayoutId id="2147483653" r:id="rId7"/>
    <p:sldLayoutId id="2147483681" r:id="rId8"/>
    <p:sldLayoutId id="2147483704" r:id="rId9"/>
    <p:sldLayoutId id="2147483677" r:id="rId10"/>
    <p:sldLayoutId id="2147483671" r:id="rId11"/>
    <p:sldLayoutId id="2147483672" r:id="rId12"/>
    <p:sldLayoutId id="2147483673" r:id="rId13"/>
    <p:sldLayoutId id="2147483674" r:id="rId14"/>
    <p:sldLayoutId id="2147483664" r:id="rId15"/>
    <p:sldLayoutId id="2147483665" r:id="rId16"/>
    <p:sldLayoutId id="2147483688" r:id="rId17"/>
    <p:sldLayoutId id="2147483708" r:id="rId1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9" name="投影片編號版面配置區 4"/>
          <p:cNvSpPr txBox="1">
            <a:spLocks/>
          </p:cNvSpPr>
          <p:nvPr userDrawn="1"/>
        </p:nvSpPr>
        <p:spPr>
          <a:xfrm>
            <a:off x="9175094" y="6362424"/>
            <a:ext cx="2743200" cy="211599"/>
          </a:xfrm>
          <a:prstGeom prst="rect">
            <a:avLst/>
          </a:prstGeom>
        </p:spPr>
        <p:txBody>
          <a:bodyPr anchor="ctr"/>
          <a:lstStyle>
            <a:defPPr>
              <a:defRPr lang="zh-TW"/>
            </a:defPPr>
            <a:lvl1pPr marL="0" algn="r" defTabSz="914400" rtl="0" eaLnBrk="1" latinLnBrk="0" hangingPunct="1">
              <a:defRPr sz="1200" kern="1200">
                <a:solidFill>
                  <a:srgbClr val="C1C3C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9B6F06-C962-8F41-938A-6515850F20FD}" type="slidenum">
              <a:rPr kumimoji="1" lang="zh-TW" altLang="en-US" smtClean="0"/>
              <a:pPr/>
              <a:t>‹#›</a:t>
            </a:fld>
            <a:endParaRPr kumimoji="1" lang="zh-TW" altLang="en-US" dirty="0"/>
          </a:p>
        </p:txBody>
      </p:sp>
    </p:spTree>
    <p:extLst>
      <p:ext uri="{BB962C8B-B14F-4D97-AF65-F5344CB8AC3E}">
        <p14:creationId xmlns:p14="http://schemas.microsoft.com/office/powerpoint/2010/main" xmlns="" val="1267040194"/>
      </p:ext>
    </p:extLst>
  </p:cSld>
  <p:clrMap bg1="lt1" tx1="dk1" bg2="lt2" tx2="dk2" accent1="accent1" accent2="accent2" accent3="accent3" accent4="accent4" accent5="accent5" accent6="accent6" hlink="hlink" folHlink="folHlink"/>
  <p:sldLayoutIdLst>
    <p:sldLayoutId id="2147483693" r:id="rId1"/>
    <p:sldLayoutId id="2147483696" r:id="rId2"/>
    <p:sldLayoutId id="2147483669"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nvSpPr>
        <p:spPr>
          <a:xfrm>
            <a:off x="255181" y="4306186"/>
            <a:ext cx="5528931" cy="142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xmlns="" val="452436996"/>
      </p:ext>
    </p:extLst>
  </p:cSld>
  <p:clrMap bg1="lt1" tx1="dk1" bg2="lt2" tx2="dk2" accent1="accent1" accent2="accent2" accent3="accent3" accent4="accent4" accent5="accent5" accent6="accent6" hlink="hlink" folHlink="folHlink"/>
  <p:sldLayoutIdLst>
    <p:sldLayoutId id="2147483692" r:id="rId1"/>
    <p:sldLayoutId id="214748369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16481392"/>
      </p:ext>
    </p:extLst>
  </p:cSld>
  <p:clrMap bg1="lt1" tx1="dk1" bg2="lt2" tx2="dk2" accent1="accent1" accent2="accent2" accent3="accent3" accent4="accent4" accent5="accent5" accent6="accent6" hlink="hlink" folHlink="folHlink"/>
  <p:sldLayoutIdLst>
    <p:sldLayoutId id="2147483703" r:id="rId1"/>
    <p:sldLayoutId id="2147483698" r:id="rId2"/>
    <p:sldLayoutId id="2147483701" r:id="rId3"/>
    <p:sldLayoutId id="2147483702" r:id="rId4"/>
    <p:sldLayoutId id="2147483695" r:id="rId5"/>
    <p:sldLayoutId id="2147483697" r:id="rId6"/>
    <p:sldLayoutId id="2147483699"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13" Type="http://schemas.microsoft.com/office/2007/relationships/media" Target="../media/media3.mp4"/><Relationship Id="rId3" Type="http://schemas.openxmlformats.org/officeDocument/2006/relationships/notesSlide" Target="../notesSlides/notesSlide4.xml"/><Relationship Id="rId7" Type="http://schemas.openxmlformats.org/officeDocument/2006/relationships/image" Target="../media/image52.jpeg"/><Relationship Id="rId12"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video" Target="NULL" TargetMode="External"/><Relationship Id="rId6" Type="http://schemas.openxmlformats.org/officeDocument/2006/relationships/image" Target="../media/image51.jpeg"/><Relationship Id="rId11" Type="http://schemas.microsoft.com/office/2007/relationships/media" Target="../media/media2.mp4"/><Relationship Id="rId5" Type="http://schemas.openxmlformats.org/officeDocument/2006/relationships/image" Target="../media/image50.jpeg"/><Relationship Id="rId10" Type="http://schemas.openxmlformats.org/officeDocument/2006/relationships/image" Target="../media/image54.png"/><Relationship Id="rId4" Type="http://schemas.openxmlformats.org/officeDocument/2006/relationships/image" Target="../media/image49.jpeg"/><Relationship Id="rId9" Type="http://schemas.microsoft.com/office/2007/relationships/media" Target="../media/media1.mp4"/><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Users\User\Desktop\&#32317;&#32147;&#29702;&#31777;&#22577;\20190816_092555.mp4" TargetMode="External"/><Relationship Id="rId1" Type="http://schemas.openxmlformats.org/officeDocument/2006/relationships/video" Target="file:///C:\Users\User\Desktop\&#32317;&#32147;&#29702;&#31777;&#22577;\279269.t.mp4" TargetMode="Externa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User\Desktop\&#32317;&#32147;&#29702;&#31777;&#22577;\&#27231;&#22120;&#36939;&#20316;&#24433;&#29255;.mp4" TargetMode="External"/><Relationship Id="rId1" Type="http://schemas.openxmlformats.org/officeDocument/2006/relationships/video" Target="file:///C:\Users\User\Desktop\&#32317;&#32147;&#29702;&#31777;&#22577;\&#26234;&#24935;&#34746;&#26751;&#30435;&#25511;&#31995;&#32113;.mp4" TargetMode="Externa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87484" y="2961474"/>
            <a:ext cx="6518117" cy="566841"/>
          </a:xfrm>
        </p:spPr>
        <p:txBody>
          <a:bodyPr>
            <a:noAutofit/>
          </a:bodyPr>
          <a:lstStyle/>
          <a:p>
            <a:r>
              <a:rPr kumimoji="1" lang="en-US" altLang="zh-TW" sz="4000" dirty="0" smtClean="0">
                <a:solidFill>
                  <a:srgbClr val="3E3A39"/>
                </a:solidFill>
              </a:rPr>
              <a:t>TBI</a:t>
            </a:r>
            <a:r>
              <a:rPr kumimoji="1" lang="zh-TW" altLang="en-US" sz="4000" dirty="0" smtClean="0">
                <a:solidFill>
                  <a:srgbClr val="3E3A39"/>
                </a:solidFill>
              </a:rPr>
              <a:t>智慧滾珠螺桿進給系統</a:t>
            </a:r>
            <a:endParaRPr kumimoji="1" lang="zh-TW" altLang="en-US" sz="4000" dirty="0">
              <a:solidFill>
                <a:srgbClr val="3E3A39"/>
              </a:solidFill>
            </a:endParaRPr>
          </a:p>
        </p:txBody>
      </p:sp>
      <p:sp>
        <p:nvSpPr>
          <p:cNvPr id="3" name="副標題 2"/>
          <p:cNvSpPr>
            <a:spLocks noGrp="1"/>
          </p:cNvSpPr>
          <p:nvPr>
            <p:ph type="subTitle" idx="1"/>
          </p:nvPr>
        </p:nvSpPr>
        <p:spPr>
          <a:xfrm>
            <a:off x="1472280" y="4292301"/>
            <a:ext cx="5233321" cy="404589"/>
          </a:xfrm>
        </p:spPr>
        <p:txBody>
          <a:bodyPr>
            <a:noAutofit/>
          </a:bodyPr>
          <a:lstStyle/>
          <a:p>
            <a:r>
              <a:rPr kumimoji="1" lang="zh-TW" altLang="en-US" sz="2800" b="1" dirty="0" smtClean="0"/>
              <a:t>李進勝 總經理</a:t>
            </a:r>
            <a:endParaRPr kumimoji="1" lang="zh-TW" altLang="en-US" sz="2800" b="1" dirty="0"/>
          </a:p>
        </p:txBody>
      </p:sp>
    </p:spTree>
    <p:extLst>
      <p:ext uri="{BB962C8B-B14F-4D97-AF65-F5344CB8AC3E}">
        <p14:creationId xmlns:p14="http://schemas.microsoft.com/office/powerpoint/2010/main" xmlns="" val="1555605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000" y="394623"/>
            <a:ext cx="7687584" cy="598435"/>
          </a:xfrm>
        </p:spPr>
        <p:txBody>
          <a:bodyPr>
            <a:normAutofit fontScale="90000"/>
          </a:bodyPr>
          <a:lstStyle/>
          <a:p>
            <a:r>
              <a:rPr lang="en-US" altLang="zh-TW" sz="4000" dirty="0" smtClean="0"/>
              <a:t>TBI</a:t>
            </a:r>
            <a:r>
              <a:rPr lang="zh-TW" altLang="en-US" sz="4000" dirty="0" smtClean="0"/>
              <a:t>智慧螺桿進給系統產品系統架構</a:t>
            </a:r>
            <a:r>
              <a:rPr lang="zh-TW" altLang="en-US" dirty="0" smtClean="0"/>
              <a:t/>
            </a:r>
            <a:br>
              <a:rPr lang="zh-TW" altLang="en-US" dirty="0" smtClean="0"/>
            </a:br>
            <a:endParaRPr lang="zh-TW" altLang="en-US" dirty="0"/>
          </a:p>
        </p:txBody>
      </p:sp>
      <p:grpSp>
        <p:nvGrpSpPr>
          <p:cNvPr id="3" name="群組 205"/>
          <p:cNvGrpSpPr/>
          <p:nvPr/>
        </p:nvGrpSpPr>
        <p:grpSpPr>
          <a:xfrm>
            <a:off x="91441" y="1645920"/>
            <a:ext cx="8950960" cy="3956896"/>
            <a:chOff x="323849" y="1276947"/>
            <a:chExt cx="8456902" cy="3739978"/>
          </a:xfrm>
        </p:grpSpPr>
        <p:sp>
          <p:nvSpPr>
            <p:cNvPr id="102" name="文字方塊 101"/>
            <p:cNvSpPr txBox="1"/>
            <p:nvPr/>
          </p:nvSpPr>
          <p:spPr>
            <a:xfrm>
              <a:off x="5555589" y="2822311"/>
              <a:ext cx="1250174" cy="336385"/>
            </a:xfrm>
            <a:prstGeom prst="rect">
              <a:avLst/>
            </a:prstGeom>
            <a:noFill/>
          </p:spPr>
          <p:txBody>
            <a:bodyPr wrap="square" rtlCol="0" anchor="ctr" anchorCtr="0">
              <a:noAutofit/>
            </a:bodyPr>
            <a:lstStyle/>
            <a:p>
              <a:pPr marL="0" marR="0" lvl="0" indent="0" defTabSz="914400" eaLnBrk="1" fontAlgn="base" latinLnBrk="0" hangingPunct="1">
                <a:lnSpc>
                  <a:spcPct val="80000"/>
                </a:lnSpc>
                <a:spcBef>
                  <a:spcPct val="0"/>
                </a:spcBef>
                <a:spcAft>
                  <a:spcPct val="0"/>
                </a:spcAft>
                <a:buClrTx/>
                <a:buSzTx/>
                <a:buFontTx/>
                <a:buNone/>
                <a:tabLst/>
                <a:defRPr/>
              </a:pPr>
              <a:r>
                <a:rPr kumimoji="1" lang="zh-TW" altLang="en-US" sz="14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定位補償訊號</a:t>
              </a:r>
            </a:p>
          </p:txBody>
        </p:sp>
        <p:pic>
          <p:nvPicPr>
            <p:cNvPr id="1026" name="Picture 2" descr="C:\Users\02842\Desktop\A+新產品發表會\XDV4010(修改).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23850" y="1276947"/>
              <a:ext cx="4108795" cy="1816563"/>
            </a:xfrm>
            <a:prstGeom prst="rect">
              <a:avLst/>
            </a:prstGeom>
            <a:noFill/>
          </p:spPr>
        </p:pic>
        <p:sp>
          <p:nvSpPr>
            <p:cNvPr id="86" name="文字方塊 85"/>
            <p:cNvSpPr txBox="1"/>
            <p:nvPr/>
          </p:nvSpPr>
          <p:spPr>
            <a:xfrm>
              <a:off x="1113372" y="3007251"/>
              <a:ext cx="2561481" cy="493035"/>
            </a:xfrm>
            <a:prstGeom prst="rect">
              <a:avLst/>
            </a:prstGeom>
            <a:noFill/>
            <a:ln w="28575">
              <a:solidFill>
                <a:srgbClr val="0070C0"/>
              </a:solidFill>
            </a:ln>
          </p:spPr>
          <p:txBody>
            <a:bodyPr wrap="square" rtlCol="0" anchor="ctr"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超薄型複合</a:t>
              </a:r>
              <a:r>
                <a:rPr kumimoji="1" lang="zh-TW" altLang="en-US"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式感</a:t>
              </a:r>
              <a:r>
                <a:rPr kumimoji="1" lang="zh-TW" altLang="en-US"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測模組</a:t>
              </a:r>
            </a:p>
          </p:txBody>
        </p:sp>
        <p:cxnSp>
          <p:nvCxnSpPr>
            <p:cNvPr id="87" name="肘形接點 86"/>
            <p:cNvCxnSpPr/>
            <p:nvPr/>
          </p:nvCxnSpPr>
          <p:spPr bwMode="auto">
            <a:xfrm rot="5400000">
              <a:off x="2143856" y="2813349"/>
              <a:ext cx="385160" cy="2643"/>
            </a:xfrm>
            <a:prstGeom prst="bentConnector3">
              <a:avLst>
                <a:gd name="adj1" fmla="val 50000"/>
              </a:avLst>
            </a:prstGeom>
            <a:ln w="28575">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90" name="直線單箭頭接點 89"/>
            <p:cNvCxnSpPr>
              <a:stCxn id="103" idx="1"/>
              <a:endCxn id="104" idx="3"/>
            </p:cNvCxnSpPr>
            <p:nvPr/>
          </p:nvCxnSpPr>
          <p:spPr bwMode="auto">
            <a:xfrm flipH="1">
              <a:off x="5482578" y="3150070"/>
              <a:ext cx="1323184" cy="2859"/>
            </a:xfrm>
            <a:prstGeom prst="straightConnector1">
              <a:avLst/>
            </a:prstGeom>
            <a:noFill/>
            <a:ln w="28575" cap="flat" cmpd="sng" algn="ctr">
              <a:solidFill>
                <a:srgbClr val="FF0000"/>
              </a:solidFill>
              <a:prstDash val="solid"/>
              <a:round/>
              <a:headEnd type="none" w="med" len="med"/>
              <a:tailEnd type="triangle"/>
            </a:ln>
            <a:effectLst/>
          </p:spPr>
        </p:cxnSp>
        <p:cxnSp>
          <p:nvCxnSpPr>
            <p:cNvPr id="91" name="肘形接點 52"/>
            <p:cNvCxnSpPr/>
            <p:nvPr/>
          </p:nvCxnSpPr>
          <p:spPr bwMode="auto">
            <a:xfrm>
              <a:off x="2335114" y="3500288"/>
              <a:ext cx="1371668" cy="1143721"/>
            </a:xfrm>
            <a:prstGeom prst="bentConnector3">
              <a:avLst>
                <a:gd name="adj1" fmla="val -941"/>
              </a:avLst>
            </a:prstGeom>
            <a:ln w="28575">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92" name="矩形 91"/>
            <p:cNvSpPr/>
            <p:nvPr/>
          </p:nvSpPr>
          <p:spPr bwMode="auto">
            <a:xfrm>
              <a:off x="3709426" y="4435540"/>
              <a:ext cx="1953190" cy="416937"/>
            </a:xfrm>
            <a:prstGeom prst="rect">
              <a:avLst/>
            </a:prstGeom>
            <a:noFill/>
            <a:ln w="28575" cap="flat" cmpd="sng" algn="ctr">
              <a:solidFill>
                <a:srgbClr val="4787B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標準通訊界面</a:t>
              </a:r>
            </a:p>
          </p:txBody>
        </p:sp>
        <p:sp>
          <p:nvSpPr>
            <p:cNvPr id="93" name="文字方塊 92"/>
            <p:cNvSpPr txBox="1"/>
            <p:nvPr/>
          </p:nvSpPr>
          <p:spPr>
            <a:xfrm>
              <a:off x="540821" y="3820868"/>
              <a:ext cx="1794293" cy="216000"/>
            </a:xfrm>
            <a:prstGeom prst="rect">
              <a:avLst/>
            </a:prstGeom>
            <a:noFill/>
          </p:spPr>
          <p:txBody>
            <a:bodyPr wrap="square" rtlCol="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sz="14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預壓與溫度量測訊號</a:t>
              </a:r>
            </a:p>
          </p:txBody>
        </p:sp>
        <p:sp>
          <p:nvSpPr>
            <p:cNvPr id="95" name="文字方塊 94"/>
            <p:cNvSpPr txBox="1"/>
            <p:nvPr/>
          </p:nvSpPr>
          <p:spPr>
            <a:xfrm>
              <a:off x="7860685" y="3413654"/>
              <a:ext cx="920066" cy="505877"/>
            </a:xfrm>
            <a:prstGeom prst="rect">
              <a:avLst/>
            </a:prstGeom>
            <a:noFill/>
          </p:spPr>
          <p:txBody>
            <a:bodyPr wrap="square" rtlCol="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zh-TW" altLang="en-US" sz="14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預知</a:t>
              </a:r>
              <a:r>
                <a:rPr kumimoji="1" lang="zh-TW" altLang="en-US" sz="1400" b="1" i="0" u="none" strike="noStrike" kern="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保養</a:t>
              </a:r>
              <a:endParaRPr kumimoji="1" lang="en-US" altLang="zh-TW" sz="1400" b="1" i="0" u="none" strike="noStrike" kern="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zh-TW" altLang="en-US" sz="1400" b="1" i="0" u="none" strike="noStrike" kern="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故障</a:t>
              </a:r>
              <a:r>
                <a:rPr kumimoji="1" lang="zh-TW" altLang="en-US" sz="14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診斷</a:t>
              </a:r>
            </a:p>
          </p:txBody>
        </p:sp>
        <p:cxnSp>
          <p:nvCxnSpPr>
            <p:cNvPr id="96" name="肘形接點 95"/>
            <p:cNvCxnSpPr>
              <a:stCxn id="104" idx="2"/>
              <a:endCxn id="92" idx="0"/>
            </p:cNvCxnSpPr>
            <p:nvPr/>
          </p:nvCxnSpPr>
          <p:spPr bwMode="auto">
            <a:xfrm rot="16200000" flipH="1">
              <a:off x="4170715" y="3920233"/>
              <a:ext cx="1030611" cy="1"/>
            </a:xfrm>
            <a:prstGeom prst="bentConnector3">
              <a:avLst>
                <a:gd name="adj1" fmla="val 50000"/>
              </a:avLst>
            </a:prstGeom>
            <a:ln w="28575">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97" name="文字方塊 96"/>
            <p:cNvSpPr txBox="1"/>
            <p:nvPr/>
          </p:nvSpPr>
          <p:spPr>
            <a:xfrm>
              <a:off x="3306258" y="3646274"/>
              <a:ext cx="1457340" cy="506725"/>
            </a:xfrm>
            <a:prstGeom prst="rect">
              <a:avLst/>
            </a:prstGeom>
            <a:noFill/>
          </p:spPr>
          <p:txBody>
            <a:bodyPr wrap="square" rtlCol="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TW" sz="1400" b="1"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Encoder</a:t>
              </a:r>
              <a:r>
                <a:rPr kumimoji="1" lang="zh-TW" altLang="en-US" sz="1400" b="1"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400" b="1"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&amp;</a:t>
              </a:r>
              <a:r>
                <a:rPr kumimoji="1" lang="zh-TW" altLang="en-US" sz="1400" b="1"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endParaRPr kumimoji="1" lang="en-US" altLang="zh-TW" sz="1400" b="1" i="0" u="none" strike="noStrike" kern="0" cap="none" spc="0" normalizeH="0" baseline="0" noProof="0" dirty="0" smtClean="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TW" sz="1400" b="1" i="0" u="none" strike="noStrike" kern="0" cap="none" spc="0" normalizeH="0" baseline="0" noProof="0" dirty="0" smtClean="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Current </a:t>
              </a:r>
              <a:r>
                <a:rPr kumimoji="1" lang="en-US" altLang="zh-TW" sz="1400" b="1"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Sensor</a:t>
              </a:r>
              <a:endParaRPr kumimoji="1" lang="zh-TW" altLang="en-US" sz="1400" b="1" i="0" u="none" strike="noStrike" kern="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98" name="肘形接點 59"/>
            <p:cNvCxnSpPr>
              <a:stCxn id="92" idx="3"/>
              <a:endCxn id="103" idx="2"/>
            </p:cNvCxnSpPr>
            <p:nvPr/>
          </p:nvCxnSpPr>
          <p:spPr bwMode="auto">
            <a:xfrm flipV="1">
              <a:off x="5662616" y="3348908"/>
              <a:ext cx="1624831" cy="1295101"/>
            </a:xfrm>
            <a:prstGeom prst="bentConnector2">
              <a:avLst/>
            </a:prstGeom>
            <a:ln w="28575">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00" name="文字方塊 99"/>
            <p:cNvSpPr txBox="1"/>
            <p:nvPr/>
          </p:nvSpPr>
          <p:spPr>
            <a:xfrm>
              <a:off x="5768540" y="4688029"/>
              <a:ext cx="2031827" cy="328896"/>
            </a:xfrm>
            <a:prstGeom prst="rect">
              <a:avLst/>
            </a:prstGeom>
            <a:noFill/>
          </p:spPr>
          <p:txBody>
            <a:bodyPr wrap="square" rtlCol="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感測數據</a:t>
              </a:r>
              <a:r>
                <a:rPr kumimoji="1" lang="zh-TW" altLang="en-US" sz="14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與馬達資訊</a:t>
              </a:r>
              <a:r>
                <a:rPr kumimoji="1"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融合</a:t>
              </a:r>
            </a:p>
          </p:txBody>
        </p:sp>
        <p:cxnSp>
          <p:nvCxnSpPr>
            <p:cNvPr id="101" name="肘形接點 100"/>
            <p:cNvCxnSpPr>
              <a:stCxn id="92" idx="3"/>
              <a:endCxn id="105" idx="1"/>
            </p:cNvCxnSpPr>
            <p:nvPr/>
          </p:nvCxnSpPr>
          <p:spPr bwMode="auto">
            <a:xfrm flipV="1">
              <a:off x="5662616" y="4641150"/>
              <a:ext cx="2263410" cy="2859"/>
            </a:xfrm>
            <a:prstGeom prst="bentConnector3">
              <a:avLst>
                <a:gd name="adj1" fmla="val 50000"/>
              </a:avLst>
            </a:prstGeom>
            <a:ln w="28575">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03" name="矩形 102"/>
            <p:cNvSpPr/>
            <p:nvPr/>
          </p:nvSpPr>
          <p:spPr bwMode="auto">
            <a:xfrm>
              <a:off x="6805762" y="2951231"/>
              <a:ext cx="963369" cy="397677"/>
            </a:xfrm>
            <a:prstGeom prst="rect">
              <a:avLst/>
            </a:prstGeom>
            <a:noFill/>
            <a:ln w="28575" cap="flat" cmpd="sng" algn="ctr">
              <a:solidFill>
                <a:srgbClr val="000000"/>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sz="1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控制器</a:t>
              </a:r>
              <a:endParaRPr kumimoji="1" lang="en-US" altLang="zh-TW" sz="1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4" name="矩形 103"/>
            <p:cNvSpPr/>
            <p:nvPr/>
          </p:nvSpPr>
          <p:spPr bwMode="auto">
            <a:xfrm>
              <a:off x="3889462" y="2900929"/>
              <a:ext cx="1593116" cy="504000"/>
            </a:xfrm>
            <a:prstGeom prst="rect">
              <a:avLst/>
            </a:prstGeom>
            <a:noFill/>
            <a:ln w="28575" cap="flat" cmpd="sng" algn="ctr">
              <a:solidFill>
                <a:srgbClr val="000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sz="1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螺</a:t>
              </a:r>
              <a:r>
                <a:rPr kumimoji="1" lang="zh-TW" altLang="en-US" sz="1600" b="1"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桿驅動</a:t>
              </a:r>
              <a:r>
                <a:rPr kumimoji="1" lang="zh-TW" altLang="en-US" sz="1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馬達</a:t>
              </a:r>
            </a:p>
          </p:txBody>
        </p:sp>
        <p:sp>
          <p:nvSpPr>
            <p:cNvPr id="105" name="矩形 104"/>
            <p:cNvSpPr/>
            <p:nvPr/>
          </p:nvSpPr>
          <p:spPr bwMode="auto">
            <a:xfrm>
              <a:off x="7926026" y="4370820"/>
              <a:ext cx="759439" cy="540660"/>
            </a:xfrm>
            <a:prstGeom prst="rect">
              <a:avLst/>
            </a:prstGeom>
            <a:noFill/>
            <a:ln w="28575" cap="flat" cmpd="sng" algn="ctr">
              <a:solidFill>
                <a:srgbClr val="4787B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TW" b="1" i="0" u="none" strike="noStrike" kern="0" cap="none" spc="0" normalizeH="0" baseline="0" noProof="0" dirty="0">
                  <a:ln>
                    <a:noFill/>
                  </a:ln>
                  <a:solidFill>
                    <a:srgbClr val="000000"/>
                  </a:solidFill>
                  <a:effectLst/>
                  <a:uLnTx/>
                  <a:uFillTx/>
                  <a:latin typeface="+mj-ea"/>
                  <a:ea typeface="+mj-ea"/>
                  <a:cs typeface="Times New Roman" panose="02020603050405020304" pitchFamily="18" charset="0"/>
                </a:rPr>
                <a:t>PC</a:t>
              </a:r>
              <a:endParaRPr kumimoji="1" lang="zh-TW" altLang="en-US" b="1" i="0" u="none" strike="noStrike" kern="0" cap="none" spc="0" normalizeH="0" baseline="0" noProof="0" dirty="0">
                <a:ln>
                  <a:noFill/>
                </a:ln>
                <a:solidFill>
                  <a:srgbClr val="000000"/>
                </a:solidFill>
                <a:effectLst/>
                <a:uLnTx/>
                <a:uFillTx/>
                <a:latin typeface="+mj-ea"/>
                <a:ea typeface="+mj-ea"/>
                <a:cs typeface="Times New Roman" panose="02020603050405020304" pitchFamily="18" charset="0"/>
              </a:endParaRPr>
            </a:p>
          </p:txBody>
        </p:sp>
        <p:sp>
          <p:nvSpPr>
            <p:cNvPr id="106" name="向右箭號 105"/>
            <p:cNvSpPr/>
            <p:nvPr/>
          </p:nvSpPr>
          <p:spPr bwMode="auto">
            <a:xfrm rot="16200000">
              <a:off x="8137206" y="3917922"/>
              <a:ext cx="357082" cy="412685"/>
            </a:xfrm>
            <a:prstGeom prst="rightArrow">
              <a:avLst/>
            </a:prstGeom>
            <a:noFill/>
            <a:ln w="28575" cap="flat" cmpd="sng" algn="ctr">
              <a:solidFill>
                <a:srgbClr val="4787B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200" b="1" i="0" u="none" strike="noStrike" kern="0" cap="none" spc="0" normalizeH="0" baseline="0" noProof="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7" name="矩形 106"/>
            <p:cNvSpPr/>
            <p:nvPr/>
          </p:nvSpPr>
          <p:spPr bwMode="auto">
            <a:xfrm>
              <a:off x="323849" y="4391512"/>
              <a:ext cx="1723061" cy="460965"/>
            </a:xfrm>
            <a:prstGeom prst="rect">
              <a:avLst/>
            </a:prstGeom>
            <a:noFill/>
            <a:ln w="28575" cap="flat" cmpd="sng" algn="ctr">
              <a:solidFill>
                <a:srgbClr val="000000"/>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sz="1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工具機溫度訊號</a:t>
              </a:r>
            </a:p>
          </p:txBody>
        </p:sp>
        <p:cxnSp>
          <p:nvCxnSpPr>
            <p:cNvPr id="203" name="直線接點 202"/>
            <p:cNvCxnSpPr/>
            <p:nvPr/>
          </p:nvCxnSpPr>
          <p:spPr>
            <a:xfrm flipV="1">
              <a:off x="2046910" y="4644009"/>
              <a:ext cx="288204" cy="0"/>
            </a:xfrm>
            <a:prstGeom prst="line">
              <a:avLst/>
            </a:prstGeom>
            <a:ln w="28575"/>
          </p:spPr>
          <p:style>
            <a:lnRef idx="3">
              <a:schemeClr val="accent1"/>
            </a:lnRef>
            <a:fillRef idx="0">
              <a:schemeClr val="accent1"/>
            </a:fillRef>
            <a:effectRef idx="2">
              <a:schemeClr val="accent1"/>
            </a:effectRef>
            <a:fontRef idx="minor">
              <a:schemeClr val="tx1"/>
            </a:fontRef>
          </p:style>
        </p:cxnSp>
      </p:grpSp>
      <p:grpSp>
        <p:nvGrpSpPr>
          <p:cNvPr id="30" name="群組 29"/>
          <p:cNvGrpSpPr/>
          <p:nvPr/>
        </p:nvGrpSpPr>
        <p:grpSpPr>
          <a:xfrm>
            <a:off x="9052560" y="2122874"/>
            <a:ext cx="3017520" cy="3379915"/>
            <a:chOff x="9052560" y="1777434"/>
            <a:chExt cx="3017520" cy="3379915"/>
          </a:xfrm>
        </p:grpSpPr>
        <p:sp>
          <p:nvSpPr>
            <p:cNvPr id="28" name="矩形 27"/>
            <p:cNvSpPr/>
            <p:nvPr/>
          </p:nvSpPr>
          <p:spPr>
            <a:xfrm>
              <a:off x="9052560" y="2454637"/>
              <a:ext cx="3017519" cy="27027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base">
                <a:lnSpc>
                  <a:spcPct val="120000"/>
                </a:lnSpc>
                <a:spcBef>
                  <a:spcPts val="600"/>
                </a:spcBef>
                <a:spcAft>
                  <a:spcPct val="0"/>
                </a:spcAft>
              </a:pPr>
              <a:r>
                <a:rPr kumimoji="1" lang="zh-TW" altLang="en-US" sz="1400" b="1"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複合式感測模組：</a:t>
              </a:r>
              <a:endParaRPr kumimoji="1" lang="en-US" altLang="zh-TW" sz="1400" b="1"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85738" lvl="1" indent="-100013" fontAlgn="base">
                <a:lnSpc>
                  <a:spcPct val="120000"/>
                </a:lnSpc>
                <a:spcBef>
                  <a:spcPct val="0"/>
                </a:spcBef>
                <a:spcAft>
                  <a:spcPct val="0"/>
                </a:spcAft>
                <a:buFontTx/>
                <a:buChar char="-"/>
              </a:pPr>
              <a:r>
                <a:rPr kumimoji="1" lang="zh-TW" altLang="en-US"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預壓失效判斷誤差範圍</a:t>
              </a:r>
              <a:r>
                <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&lt;5%</a:t>
              </a:r>
              <a:r>
                <a:rPr kumimoji="1" lang="zh-TW" altLang="en-US"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FSO</a:t>
              </a:r>
            </a:p>
            <a:p>
              <a:pPr marL="185738" lvl="1" indent="-100013" fontAlgn="base">
                <a:lnSpc>
                  <a:spcPct val="120000"/>
                </a:lnSpc>
                <a:spcBef>
                  <a:spcPct val="0"/>
                </a:spcBef>
                <a:spcAft>
                  <a:spcPct val="0"/>
                </a:spcAft>
                <a:buFontTx/>
                <a:buChar char="-"/>
              </a:pPr>
              <a:r>
                <a:rPr kumimoji="1" lang="zh-TW" altLang="en-US"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背隙判斷檢出率 </a:t>
              </a:r>
              <a:r>
                <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&gt; 95%</a:t>
              </a:r>
              <a:endParaRPr kumimoji="1" lang="en-US" altLang="zh-TW" sz="1400" b="1"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85738" lvl="1" indent="-100013" fontAlgn="base">
                <a:lnSpc>
                  <a:spcPct val="120000"/>
                </a:lnSpc>
                <a:spcBef>
                  <a:spcPct val="0"/>
                </a:spcBef>
                <a:spcAft>
                  <a:spcPct val="0"/>
                </a:spcAft>
                <a:buFontTx/>
                <a:buChar char="-"/>
              </a:pPr>
              <a:r>
                <a:rPr kumimoji="1" lang="zh-TW" altLang="en-US"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力感測範圍</a:t>
              </a:r>
              <a:r>
                <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0-7kN</a:t>
              </a:r>
            </a:p>
            <a:p>
              <a:pPr marL="185738" lvl="1" indent="-100013" fontAlgn="base">
                <a:lnSpc>
                  <a:spcPct val="120000"/>
                </a:lnSpc>
                <a:spcBef>
                  <a:spcPct val="0"/>
                </a:spcBef>
                <a:spcAft>
                  <a:spcPct val="0"/>
                </a:spcAft>
                <a:buFontTx/>
                <a:buChar char="-"/>
              </a:pPr>
              <a:r>
                <a:rPr lang="zh-TW" altLang="en-US" sz="1400" dirty="0" smtClean="0">
                  <a:solidFill>
                    <a:schemeClr val="accent3">
                      <a:lumMod val="50000"/>
                    </a:schemeClr>
                  </a:solidFill>
                  <a:latin typeface="Tw Cen MT" panose="020B0602020104020603" pitchFamily="34" charset="0"/>
                  <a:ea typeface="微軟正黑體" panose="020B0604030504040204" pitchFamily="34" charset="-120"/>
                </a:rPr>
                <a:t>溫度監控範圍</a:t>
              </a:r>
              <a:r>
                <a:rPr lang="en-US" altLang="zh-TW" sz="1400" dirty="0" smtClean="0">
                  <a:solidFill>
                    <a:schemeClr val="accent3">
                      <a:lumMod val="50000"/>
                    </a:schemeClr>
                  </a:solidFill>
                  <a:latin typeface="Tw Cen MT" panose="020B0602020104020603" pitchFamily="34" charset="0"/>
                  <a:ea typeface="微軟正黑體" panose="020B0604030504040204" pitchFamily="34" charset="-120"/>
                </a:rPr>
                <a:t>: 0 to 200 ℃</a:t>
              </a:r>
              <a:endPar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85738" lvl="1" indent="-100013" fontAlgn="base">
                <a:lnSpc>
                  <a:spcPct val="120000"/>
                </a:lnSpc>
                <a:spcBef>
                  <a:spcPct val="0"/>
                </a:spcBef>
                <a:spcAft>
                  <a:spcPct val="0"/>
                </a:spcAft>
                <a:buFontTx/>
                <a:buChar char="-"/>
              </a:pPr>
              <a:r>
                <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Hysteresis: ±0.5%</a:t>
              </a:r>
              <a:endParaRPr kumimoji="1" lang="en-US" altLang="zh-TW" sz="1400" b="1"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85738" lvl="1" indent="-100013" fontAlgn="base">
                <a:lnSpc>
                  <a:spcPct val="120000"/>
                </a:lnSpc>
                <a:spcBef>
                  <a:spcPct val="0"/>
                </a:spcBef>
                <a:spcAft>
                  <a:spcPct val="0"/>
                </a:spcAft>
                <a:buFontTx/>
                <a:buChar char="-"/>
              </a:pPr>
              <a:r>
                <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Safety Factor &gt; 4</a:t>
              </a:r>
            </a:p>
            <a:p>
              <a:pPr marL="185738" lvl="1" indent="-100013" fontAlgn="base">
                <a:lnSpc>
                  <a:spcPct val="120000"/>
                </a:lnSpc>
                <a:spcBef>
                  <a:spcPct val="0"/>
                </a:spcBef>
                <a:spcAft>
                  <a:spcPct val="0"/>
                </a:spcAft>
                <a:buFontTx/>
                <a:buChar char="-"/>
              </a:pPr>
              <a:r>
                <a:rPr kumimoji="1" lang="zh-TW" altLang="en-US"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溫度</a:t>
              </a:r>
              <a:r>
                <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壓力同步複合感測</a:t>
              </a:r>
              <a:endPar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85738" lvl="1" indent="-100013" fontAlgn="base">
                <a:lnSpc>
                  <a:spcPct val="120000"/>
                </a:lnSpc>
                <a:spcBef>
                  <a:spcPct val="0"/>
                </a:spcBef>
                <a:spcAft>
                  <a:spcPct val="0"/>
                </a:spcAft>
                <a:buFontTx/>
                <a:buChar char="-"/>
              </a:pPr>
              <a:r>
                <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IP65</a:t>
              </a:r>
              <a:r>
                <a:rPr kumimoji="1" lang="zh-TW" altLang="en-US"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等級防水防塵</a:t>
              </a:r>
              <a:endParaRPr kumimoji="1" lang="en-US" altLang="zh-TW" sz="1400" dirty="0" smtClean="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9" name="矩形 28"/>
            <p:cNvSpPr/>
            <p:nvPr/>
          </p:nvSpPr>
          <p:spPr>
            <a:xfrm>
              <a:off x="9052560" y="1777434"/>
              <a:ext cx="3017520" cy="607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b="1" dirty="0" smtClean="0">
                  <a:solidFill>
                    <a:schemeClr val="accent3">
                      <a:lumMod val="50000"/>
                    </a:schemeClr>
                  </a:solidFill>
                </a:rPr>
                <a:t>系統規格</a:t>
              </a:r>
            </a:p>
          </p:txBody>
        </p:sp>
      </p:grpSp>
      <p:cxnSp>
        <p:nvCxnSpPr>
          <p:cNvPr id="31" name="肘形接點 59"/>
          <p:cNvCxnSpPr>
            <a:stCxn id="104" idx="0"/>
          </p:cNvCxnSpPr>
          <p:nvPr/>
        </p:nvCxnSpPr>
        <p:spPr bwMode="auto">
          <a:xfrm rot="16200000" flipV="1">
            <a:off x="4011043" y="2666681"/>
            <a:ext cx="757211" cy="637613"/>
          </a:xfrm>
          <a:prstGeom prst="bentConnector3">
            <a:avLst>
              <a:gd name="adj1" fmla="val 99930"/>
            </a:avLst>
          </a:prstGeom>
          <a:ln w="28575">
            <a:headEnd type="none" w="med" len="med"/>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感測器說明</a:t>
            </a:r>
            <a:endParaRPr lang="zh-TW" altLang="en-US" dirty="0"/>
          </a:p>
        </p:txBody>
      </p:sp>
      <p:sp>
        <p:nvSpPr>
          <p:cNvPr id="4" name="投影片編號版面配置區 3"/>
          <p:cNvSpPr>
            <a:spLocks noGrp="1"/>
          </p:cNvSpPr>
          <p:nvPr>
            <p:ph type="sldNum" sz="quarter" idx="12"/>
          </p:nvPr>
        </p:nvSpPr>
        <p:spPr/>
        <p:txBody>
          <a:bodyPr/>
          <a:lstStyle/>
          <a:p>
            <a:fld id="{609B6F06-C962-8F41-938A-6515850F20FD}" type="slidenum">
              <a:rPr kumimoji="1" lang="zh-TW" altLang="en-US" smtClean="0"/>
              <a:pPr/>
              <a:t>11</a:t>
            </a:fld>
            <a:endParaRPr kumimoji="1" lang="zh-TW" altLang="en-US" dirty="0"/>
          </a:p>
        </p:txBody>
      </p:sp>
      <p:sp>
        <p:nvSpPr>
          <p:cNvPr id="7" name="文字方塊 6"/>
          <p:cNvSpPr txBox="1"/>
          <p:nvPr/>
        </p:nvSpPr>
        <p:spPr>
          <a:xfrm>
            <a:off x="4263390" y="5069179"/>
            <a:ext cx="3040380" cy="369332"/>
          </a:xfrm>
          <a:prstGeom prst="rect">
            <a:avLst/>
          </a:prstGeom>
          <a:noFill/>
          <a:ln>
            <a:solidFill>
              <a:schemeClr val="accent3"/>
            </a:solidFill>
          </a:ln>
        </p:spPr>
        <p:txBody>
          <a:bodyPr wrap="square" rtlCol="0">
            <a:spAutoFit/>
          </a:bodyPr>
          <a:lstStyle/>
          <a:p>
            <a:r>
              <a:rPr lang="zh-TW" altLang="en-US" dirty="0" smtClean="0">
                <a:solidFill>
                  <a:srgbClr val="FF0000"/>
                </a:solidFill>
              </a:rPr>
              <a:t>感測器薄型與市面上的比較</a:t>
            </a:r>
            <a:endParaRPr lang="zh-TW" altLang="en-US" dirty="0">
              <a:solidFill>
                <a:srgbClr val="FF0000"/>
              </a:solidFill>
            </a:endParaRPr>
          </a:p>
        </p:txBody>
      </p:sp>
      <p:pic>
        <p:nvPicPr>
          <p:cNvPr id="3078" name="Picture 6" descr="C:\Users\User\Desktop\總經理簡報\20191205_170521.jpg"/>
          <p:cNvPicPr>
            <a:picLocks noChangeAspect="1" noChangeArrowheads="1"/>
          </p:cNvPicPr>
          <p:nvPr/>
        </p:nvPicPr>
        <p:blipFill>
          <a:blip r:embed="rId2"/>
          <a:srcRect/>
          <a:stretch>
            <a:fillRect/>
          </a:stretch>
        </p:blipFill>
        <p:spPr bwMode="auto">
          <a:xfrm>
            <a:off x="2583180" y="1378739"/>
            <a:ext cx="6423660" cy="3613309"/>
          </a:xfrm>
          <a:prstGeom prst="rect">
            <a:avLst/>
          </a:prstGeom>
          <a:noFill/>
        </p:spPr>
      </p:pic>
      <p:sp>
        <p:nvSpPr>
          <p:cNvPr id="22" name="矩形 21"/>
          <p:cNvSpPr/>
          <p:nvPr/>
        </p:nvSpPr>
        <p:spPr>
          <a:xfrm>
            <a:off x="5288280" y="2110740"/>
            <a:ext cx="144780" cy="891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021580" y="3375660"/>
            <a:ext cx="998220" cy="11811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直線圖說文字 2 24"/>
          <p:cNvSpPr/>
          <p:nvPr/>
        </p:nvSpPr>
        <p:spPr>
          <a:xfrm>
            <a:off x="5783580" y="1498092"/>
            <a:ext cx="914400" cy="612648"/>
          </a:xfrm>
          <a:prstGeom prst="borderCallout2">
            <a:avLst/>
          </a:prstGeom>
          <a:solidFill>
            <a:srgbClr val="006D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薄型</a:t>
            </a:r>
            <a:endParaRPr lang="en-US" altLang="zh-TW" dirty="0" smtClean="0"/>
          </a:p>
          <a:p>
            <a:pPr algn="ctr"/>
            <a:r>
              <a:rPr lang="zh-TW" altLang="en-US" dirty="0" smtClean="0"/>
              <a:t>感測器</a:t>
            </a:r>
            <a:endParaRPr lang="zh-TW" altLang="en-US" dirty="0"/>
          </a:p>
        </p:txBody>
      </p:sp>
      <p:sp>
        <p:nvSpPr>
          <p:cNvPr id="26" name="直線圖說文字 2 25"/>
          <p:cNvSpPr/>
          <p:nvPr/>
        </p:nvSpPr>
        <p:spPr>
          <a:xfrm>
            <a:off x="6240780" y="2884932"/>
            <a:ext cx="914400" cy="612648"/>
          </a:xfrm>
          <a:prstGeom prst="borderCallout2">
            <a:avLst>
              <a:gd name="adj1" fmla="val 18750"/>
              <a:gd name="adj2" fmla="val -8333"/>
              <a:gd name="adj3" fmla="val 18750"/>
              <a:gd name="adj4" fmla="val -16667"/>
              <a:gd name="adj5" fmla="val 82650"/>
              <a:gd name="adj6" fmla="val -40000"/>
            </a:avLst>
          </a:prstGeom>
          <a:solidFill>
            <a:srgbClr val="006D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厚型</a:t>
            </a:r>
            <a:endParaRPr lang="en-US" altLang="zh-TW" dirty="0" smtClean="0"/>
          </a:p>
          <a:p>
            <a:pPr algn="ctr"/>
            <a:r>
              <a:rPr lang="zh-TW" altLang="en-US" dirty="0" smtClean="0"/>
              <a:t>感測器</a:t>
            </a:r>
            <a:endParaRPr lang="zh-TW"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橢圓 28"/>
          <p:cNvSpPr/>
          <p:nvPr/>
        </p:nvSpPr>
        <p:spPr>
          <a:xfrm>
            <a:off x="3332480" y="394623"/>
            <a:ext cx="5688920" cy="568892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381000" y="394623"/>
            <a:ext cx="2687320" cy="598435"/>
          </a:xfrm>
        </p:spPr>
        <p:txBody>
          <a:bodyPr/>
          <a:lstStyle/>
          <a:p>
            <a:r>
              <a:rPr lang="zh-TW" altLang="en-US" dirty="0" smtClean="0"/>
              <a:t>研發團隊</a:t>
            </a:r>
            <a:endParaRPr lang="zh-TW" altLang="en-US" dirty="0"/>
          </a:p>
        </p:txBody>
      </p:sp>
      <p:sp>
        <p:nvSpPr>
          <p:cNvPr id="3" name="投影片編號版面配置區 2"/>
          <p:cNvSpPr>
            <a:spLocks noGrp="1"/>
          </p:cNvSpPr>
          <p:nvPr>
            <p:ph type="sldNum" sz="quarter" idx="12"/>
          </p:nvPr>
        </p:nvSpPr>
        <p:spPr/>
        <p:txBody>
          <a:bodyPr/>
          <a:lstStyle/>
          <a:p>
            <a:fld id="{609B6F06-C962-8F41-938A-6515850F20FD}" type="slidenum">
              <a:rPr kumimoji="1" lang="zh-TW" altLang="en-US" smtClean="0"/>
              <a:pPr/>
              <a:t>12</a:t>
            </a:fld>
            <a:endParaRPr kumimoji="1" lang="zh-TW" altLang="en-US" dirty="0"/>
          </a:p>
        </p:txBody>
      </p:sp>
      <p:grpSp>
        <p:nvGrpSpPr>
          <p:cNvPr id="27" name="群組 26"/>
          <p:cNvGrpSpPr/>
          <p:nvPr/>
        </p:nvGrpSpPr>
        <p:grpSpPr>
          <a:xfrm>
            <a:off x="4662685" y="282078"/>
            <a:ext cx="2973600" cy="1576800"/>
            <a:chOff x="4371645" y="705121"/>
            <a:chExt cx="2973600" cy="1576800"/>
          </a:xfrm>
        </p:grpSpPr>
        <p:sp>
          <p:nvSpPr>
            <p:cNvPr id="5" name="矩形 4"/>
            <p:cNvSpPr/>
            <p:nvPr/>
          </p:nvSpPr>
          <p:spPr>
            <a:xfrm>
              <a:off x="4371645" y="705121"/>
              <a:ext cx="2973600" cy="157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r>
                <a:rPr lang="zh-TW" altLang="en-US" b="1" kern="0" dirty="0" smtClean="0">
                  <a:solidFill>
                    <a:srgbClr val="3E3A39"/>
                  </a:solidFill>
                  <a:latin typeface="微軟正黑體" pitchFamily="34" charset="-120"/>
                  <a:ea typeface="微軟正黑體" pitchFamily="34" charset="-120"/>
                  <a:cs typeface="Times New Roman" panose="02020603050405020304" pitchFamily="18" charset="0"/>
                </a:rPr>
                <a:t>工業技術研究院</a:t>
              </a:r>
            </a:p>
            <a:p>
              <a:pPr lvl="0" defTabSz="711200">
                <a:lnSpc>
                  <a:spcPct val="90000"/>
                </a:lnSpc>
                <a:spcBef>
                  <a:spcPct val="0"/>
                </a:spcBef>
                <a:spcAft>
                  <a:spcPct val="35000"/>
                </a:spcAft>
                <a:defRPr/>
              </a:pPr>
              <a:r>
                <a:rPr lang="zh-TW" altLang="en-US" sz="1600" b="1" kern="0" dirty="0" smtClean="0">
                  <a:solidFill>
                    <a:schemeClr val="bg1">
                      <a:lumMod val="50000"/>
                    </a:schemeClr>
                  </a:solidFill>
                  <a:latin typeface="微軟正黑體" pitchFamily="34" charset="-120"/>
                  <a:ea typeface="微軟正黑體" pitchFamily="34" charset="-120"/>
                  <a:cs typeface="Times New Roman" panose="02020603050405020304" pitchFamily="18" charset="0"/>
                </a:rPr>
                <a:t>超薄型感測模組設計與模擬分析技術</a:t>
              </a:r>
            </a:p>
          </p:txBody>
        </p:sp>
        <p:pic>
          <p:nvPicPr>
            <p:cNvPr id="2050" name="Picture 2" descr="C:\Users\02842\Desktop\A+新產品發表會\工研院.jpg"/>
            <p:cNvPicPr>
              <a:picLocks noChangeAspect="1" noChangeArrowheads="1"/>
            </p:cNvPicPr>
            <p:nvPr/>
          </p:nvPicPr>
          <p:blipFill>
            <a:blip r:embed="rId2"/>
            <a:srcRect/>
            <a:stretch>
              <a:fillRect/>
            </a:stretch>
          </p:blipFill>
          <p:spPr bwMode="auto">
            <a:xfrm>
              <a:off x="4666285" y="768703"/>
              <a:ext cx="2391865" cy="612273"/>
            </a:xfrm>
            <a:prstGeom prst="rect">
              <a:avLst/>
            </a:prstGeom>
            <a:noFill/>
          </p:spPr>
        </p:pic>
      </p:grpSp>
      <p:grpSp>
        <p:nvGrpSpPr>
          <p:cNvPr id="8" name="群組 22"/>
          <p:cNvGrpSpPr/>
          <p:nvPr/>
        </p:nvGrpSpPr>
        <p:grpSpPr>
          <a:xfrm>
            <a:off x="4715871" y="2402706"/>
            <a:ext cx="2971800" cy="1576800"/>
            <a:chOff x="2777476" y="2623439"/>
            <a:chExt cx="2971800" cy="1576800"/>
          </a:xfrm>
        </p:grpSpPr>
        <p:sp>
          <p:nvSpPr>
            <p:cNvPr id="9" name="矩形 8"/>
            <p:cNvSpPr/>
            <p:nvPr/>
          </p:nvSpPr>
          <p:spPr>
            <a:xfrm>
              <a:off x="2777476" y="2623439"/>
              <a:ext cx="2971800" cy="157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r>
                <a:rPr lang="zh-TW" altLang="en-US" b="1" kern="0" dirty="0" smtClean="0">
                  <a:solidFill>
                    <a:srgbClr val="3E3A39"/>
                  </a:solidFill>
                  <a:latin typeface="微軟正黑體" pitchFamily="34" charset="-120"/>
                  <a:ea typeface="微軟正黑體" pitchFamily="34" charset="-120"/>
                  <a:cs typeface="Times New Roman" panose="02020603050405020304" pitchFamily="18" charset="0"/>
                </a:rPr>
                <a:t>全球傳動科技股份有限公司</a:t>
              </a: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r>
                <a:rPr lang="zh-TW" altLang="en-US" sz="1600" b="1" kern="0" dirty="0" smtClean="0">
                  <a:solidFill>
                    <a:schemeClr val="bg1">
                      <a:lumMod val="50000"/>
                    </a:schemeClr>
                  </a:solidFill>
                  <a:latin typeface="微軟正黑體" pitchFamily="34" charset="-120"/>
                  <a:ea typeface="微軟正黑體" pitchFamily="34" charset="-120"/>
                  <a:cs typeface="Times New Roman" panose="02020603050405020304" pitchFamily="18" charset="0"/>
                </a:rPr>
                <a:t>智慧螺桿模組整合設計與回饋預析技術</a:t>
              </a:r>
            </a:p>
          </p:txBody>
        </p:sp>
        <p:pic>
          <p:nvPicPr>
            <p:cNvPr id="11" name="Picture 2" descr="C:\Users\02842\Desktop\A+新產品發表會\TBI MOTION LOGO-04.jpg"/>
            <p:cNvPicPr>
              <a:picLocks noChangeAspect="1" noChangeArrowheads="1"/>
            </p:cNvPicPr>
            <p:nvPr/>
          </p:nvPicPr>
          <p:blipFill>
            <a:blip r:embed="rId3">
              <a:clrChange>
                <a:clrFrom>
                  <a:srgbClr val="FFFFFF"/>
                </a:clrFrom>
                <a:clrTo>
                  <a:srgbClr val="FFFFFF">
                    <a:alpha val="0"/>
                  </a:srgbClr>
                </a:clrTo>
              </a:clrChange>
            </a:blip>
            <a:srcRect l="4413" t="14125" r="3797" b="12602"/>
            <a:stretch>
              <a:fillRect/>
            </a:stretch>
          </p:blipFill>
          <p:spPr bwMode="auto">
            <a:xfrm>
              <a:off x="3148316" y="2693385"/>
              <a:ext cx="2225040" cy="621813"/>
            </a:xfrm>
            <a:prstGeom prst="rect">
              <a:avLst/>
            </a:prstGeom>
            <a:noFill/>
          </p:spPr>
        </p:pic>
      </p:grpSp>
      <p:grpSp>
        <p:nvGrpSpPr>
          <p:cNvPr id="10" name="群組 27"/>
          <p:cNvGrpSpPr/>
          <p:nvPr/>
        </p:nvGrpSpPr>
        <p:grpSpPr>
          <a:xfrm>
            <a:off x="4662685" y="4519972"/>
            <a:ext cx="2973600" cy="1576800"/>
            <a:chOff x="5874991" y="3818160"/>
            <a:chExt cx="2973600" cy="1576800"/>
          </a:xfrm>
        </p:grpSpPr>
        <p:sp>
          <p:nvSpPr>
            <p:cNvPr id="12" name="矩形 11"/>
            <p:cNvSpPr/>
            <p:nvPr/>
          </p:nvSpPr>
          <p:spPr>
            <a:xfrm>
              <a:off x="5874991" y="3818160"/>
              <a:ext cx="2973600" cy="157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r>
                <a:rPr lang="zh-TW" altLang="en-US" b="1" kern="0" dirty="0" smtClean="0">
                  <a:solidFill>
                    <a:srgbClr val="3E3A39"/>
                  </a:solidFill>
                  <a:latin typeface="微軟正黑體" pitchFamily="34" charset="-120"/>
                  <a:ea typeface="微軟正黑體" pitchFamily="34" charset="-120"/>
                  <a:cs typeface="Times New Roman" panose="02020603050405020304" pitchFamily="18" charset="0"/>
                </a:rPr>
                <a:t>宏剛精密工業股份有限公司</a:t>
              </a: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r>
                <a:rPr lang="zh-TW" altLang="en-US" sz="1600" b="1" kern="0" dirty="0" smtClean="0">
                  <a:solidFill>
                    <a:schemeClr val="bg1">
                      <a:lumMod val="50000"/>
                    </a:schemeClr>
                  </a:solidFill>
                  <a:latin typeface="微軟正黑體" pitchFamily="34" charset="-120"/>
                  <a:ea typeface="微軟正黑體" pitchFamily="34" charset="-120"/>
                  <a:cs typeface="Times New Roman" panose="02020603050405020304" pitchFamily="18" charset="0"/>
                </a:rPr>
                <a:t>複合式傳感器設計與加工技術</a:t>
              </a:r>
            </a:p>
          </p:txBody>
        </p:sp>
        <p:pic>
          <p:nvPicPr>
            <p:cNvPr id="2052" name="Picture 4" descr="C:\Users\02842\Desktop\A+新產品發表會\宏剛-logo-ok-01.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553200" y="3845013"/>
              <a:ext cx="1713656" cy="791187"/>
            </a:xfrm>
            <a:prstGeom prst="rect">
              <a:avLst/>
            </a:prstGeom>
            <a:noFill/>
          </p:spPr>
        </p:pic>
      </p:grpSp>
      <p:grpSp>
        <p:nvGrpSpPr>
          <p:cNvPr id="13" name="群組 24"/>
          <p:cNvGrpSpPr/>
          <p:nvPr/>
        </p:nvGrpSpPr>
        <p:grpSpPr>
          <a:xfrm>
            <a:off x="8293823" y="2402706"/>
            <a:ext cx="2971800" cy="1576800"/>
            <a:chOff x="9401265" y="2572374"/>
            <a:chExt cx="2971800" cy="1576800"/>
          </a:xfrm>
        </p:grpSpPr>
        <p:sp>
          <p:nvSpPr>
            <p:cNvPr id="15" name="矩形 14"/>
            <p:cNvSpPr/>
            <p:nvPr/>
          </p:nvSpPr>
          <p:spPr>
            <a:xfrm>
              <a:off x="9401265" y="2572374"/>
              <a:ext cx="2971800" cy="157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r>
                <a:rPr lang="zh-TW" altLang="en-US" b="1" kern="0" dirty="0" smtClean="0">
                  <a:solidFill>
                    <a:srgbClr val="3E3A39"/>
                  </a:solidFill>
                  <a:latin typeface="微軟正黑體" pitchFamily="34" charset="-120"/>
                  <a:ea typeface="微軟正黑體" pitchFamily="34" charset="-120"/>
                  <a:cs typeface="Times New Roman" panose="02020603050405020304" pitchFamily="18" charset="0"/>
                </a:rPr>
                <a:t>榮剛材料科技股份有限公司</a:t>
              </a:r>
              <a:r>
                <a:rPr lang="zh-TW" altLang="en-US" sz="1600" b="1" kern="0" dirty="0" smtClean="0">
                  <a:solidFill>
                    <a:schemeClr val="bg1">
                      <a:lumMod val="50000"/>
                    </a:schemeClr>
                  </a:solidFill>
                  <a:latin typeface="微軟正黑體" pitchFamily="34" charset="-120"/>
                  <a:ea typeface="微軟正黑體" pitchFamily="34" charset="-120"/>
                  <a:cs typeface="Times New Roman" panose="02020603050405020304" pitchFamily="18" charset="0"/>
                </a:rPr>
                <a:t>高穩定傳感器材料開發設計與處理技術</a:t>
              </a:r>
            </a:p>
          </p:txBody>
        </p:sp>
        <p:pic>
          <p:nvPicPr>
            <p:cNvPr id="2053" name="Picture 5" descr="C:\Users\02842\Desktop\A+新產品發表會\榮剛logo-ai 原出圖檔 [轉換]-0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0282536" y="2653920"/>
              <a:ext cx="1110637" cy="706854"/>
            </a:xfrm>
            <a:prstGeom prst="rect">
              <a:avLst/>
            </a:prstGeom>
            <a:noFill/>
          </p:spPr>
        </p:pic>
      </p:grpSp>
      <p:grpSp>
        <p:nvGrpSpPr>
          <p:cNvPr id="14" name="群組 21"/>
          <p:cNvGrpSpPr/>
          <p:nvPr/>
        </p:nvGrpSpPr>
        <p:grpSpPr>
          <a:xfrm>
            <a:off x="1620519" y="2402706"/>
            <a:ext cx="2489200" cy="1576800"/>
            <a:chOff x="172720" y="2623439"/>
            <a:chExt cx="2489200" cy="1576800"/>
          </a:xfrm>
        </p:grpSpPr>
        <p:sp>
          <p:nvSpPr>
            <p:cNvPr id="6" name="矩形 5"/>
            <p:cNvSpPr/>
            <p:nvPr/>
          </p:nvSpPr>
          <p:spPr>
            <a:xfrm>
              <a:off x="172720" y="2623439"/>
              <a:ext cx="2489200" cy="157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r>
                <a:rPr lang="zh-TW" altLang="en-US" b="1" kern="0" dirty="0" smtClean="0">
                  <a:solidFill>
                    <a:srgbClr val="3E3A39"/>
                  </a:solidFill>
                  <a:latin typeface="微軟正黑體" pitchFamily="34" charset="-120"/>
                  <a:ea typeface="微軟正黑體" pitchFamily="34" charset="-120"/>
                  <a:cs typeface="Times New Roman" panose="02020603050405020304" pitchFamily="18" charset="0"/>
                </a:rPr>
                <a:t>洽群機械股份有限公司</a:t>
              </a:r>
              <a:endParaRPr lang="en-US" altLang="zh-TW" b="1" kern="0" dirty="0" smtClean="0">
                <a:solidFill>
                  <a:srgbClr val="3E3A39"/>
                </a:solidFill>
                <a:latin typeface="微軟正黑體" pitchFamily="34" charset="-120"/>
                <a:ea typeface="微軟正黑體" pitchFamily="34" charset="-120"/>
                <a:cs typeface="Times New Roman" panose="02020603050405020304" pitchFamily="18" charset="0"/>
              </a:endParaRPr>
            </a:p>
            <a:p>
              <a:pPr lvl="0" defTabSz="711200">
                <a:lnSpc>
                  <a:spcPct val="90000"/>
                </a:lnSpc>
                <a:spcBef>
                  <a:spcPct val="0"/>
                </a:spcBef>
                <a:spcAft>
                  <a:spcPct val="35000"/>
                </a:spcAft>
                <a:defRPr/>
              </a:pPr>
              <a:r>
                <a:rPr lang="zh-TW" altLang="en-US" sz="1600" b="1" kern="0" dirty="0" smtClean="0">
                  <a:solidFill>
                    <a:schemeClr val="bg1">
                      <a:lumMod val="50000"/>
                    </a:schemeClr>
                  </a:solidFill>
                  <a:latin typeface="微軟正黑體" pitchFamily="34" charset="-120"/>
                  <a:ea typeface="微軟正黑體" pitchFamily="34" charset="-120"/>
                  <a:cs typeface="Times New Roman" panose="02020603050405020304" pitchFamily="18" charset="0"/>
                </a:rPr>
                <a:t>主動式進給系統實機測試</a:t>
              </a:r>
            </a:p>
          </p:txBody>
        </p:sp>
        <p:pic>
          <p:nvPicPr>
            <p:cNvPr id="2051" name="Picture 3" descr="C:\Users\02842\Desktop\A+新產品發表會\洽群 黑(無白邊)2014 LOGO-01.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82879" y="2816709"/>
              <a:ext cx="2461117" cy="488329"/>
            </a:xfrm>
            <a:prstGeom prst="rect">
              <a:avLst/>
            </a:prstGeom>
            <a:noFill/>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競爭分析比較</a:t>
            </a:r>
            <a:endParaRPr lang="zh-TW" altLang="en-US" dirty="0"/>
          </a:p>
        </p:txBody>
      </p:sp>
      <p:sp>
        <p:nvSpPr>
          <p:cNvPr id="3" name="投影片編號版面配置區 2"/>
          <p:cNvSpPr>
            <a:spLocks noGrp="1"/>
          </p:cNvSpPr>
          <p:nvPr>
            <p:ph type="sldNum" sz="quarter" idx="12"/>
          </p:nvPr>
        </p:nvSpPr>
        <p:spPr/>
        <p:txBody>
          <a:bodyPr/>
          <a:lstStyle/>
          <a:p>
            <a:fld id="{609B6F06-C962-8F41-938A-6515850F20FD}" type="slidenum">
              <a:rPr kumimoji="1" lang="zh-TW" altLang="en-US" smtClean="0"/>
              <a:pPr/>
              <a:t>13</a:t>
            </a:fld>
            <a:endParaRPr kumimoji="1" lang="zh-TW" altLang="en-US" dirty="0"/>
          </a:p>
        </p:txBody>
      </p:sp>
      <p:graphicFrame>
        <p:nvGraphicFramePr>
          <p:cNvPr id="11" name="表格 10"/>
          <p:cNvGraphicFramePr>
            <a:graphicFrameLocks noGrp="1"/>
          </p:cNvGraphicFramePr>
          <p:nvPr>
            <p:extLst>
              <p:ext uri="{D42A27DB-BD31-4B8C-83A1-F6EECF244321}">
                <p14:modId xmlns:p14="http://schemas.microsoft.com/office/powerpoint/2010/main" xmlns="" val="626028320"/>
              </p:ext>
            </p:extLst>
          </p:nvPr>
        </p:nvGraphicFramePr>
        <p:xfrm>
          <a:off x="2365131" y="394623"/>
          <a:ext cx="9553163" cy="4734560"/>
        </p:xfrm>
        <a:graphic>
          <a:graphicData uri="http://schemas.openxmlformats.org/drawingml/2006/table">
            <a:tbl>
              <a:tblPr firstRow="1" firstCol="1" bandRow="1">
                <a:tableStyleId>{5940675A-B579-460E-94D1-54222C63F5DA}</a:tableStyleId>
              </a:tblPr>
              <a:tblGrid>
                <a:gridCol w="991211">
                  <a:extLst>
                    <a:ext uri="{9D8B030D-6E8A-4147-A177-3AD203B41FA5}">
                      <a16:colId xmlns:a16="http://schemas.microsoft.com/office/drawing/2014/main" xmlns="" val="3302682906"/>
                    </a:ext>
                  </a:extLst>
                </a:gridCol>
                <a:gridCol w="4316761">
                  <a:extLst>
                    <a:ext uri="{9D8B030D-6E8A-4147-A177-3AD203B41FA5}">
                      <a16:colId xmlns:a16="http://schemas.microsoft.com/office/drawing/2014/main" xmlns="" val="3653541121"/>
                    </a:ext>
                  </a:extLst>
                </a:gridCol>
                <a:gridCol w="4245191">
                  <a:extLst>
                    <a:ext uri="{9D8B030D-6E8A-4147-A177-3AD203B41FA5}">
                      <a16:colId xmlns:a16="http://schemas.microsoft.com/office/drawing/2014/main" xmlns="" val="3452967184"/>
                    </a:ext>
                  </a:extLst>
                </a:gridCol>
              </a:tblGrid>
              <a:tr h="1765748">
                <a:tc>
                  <a:txBody>
                    <a:bodyPr/>
                    <a:lstStyle/>
                    <a:p>
                      <a:pPr algn="ctr"/>
                      <a:endParaRPr lang="zh-TW" altLang="en-US" sz="1200" dirty="0">
                        <a:ln>
                          <a:noFill/>
                        </a:ln>
                        <a:latin typeface="+mn-ea"/>
                        <a:ea typeface="+mn-ea"/>
                        <a:cs typeface="Times New Roman" panose="02020603050405020304" pitchFamily="18" charset="0"/>
                      </a:endParaRPr>
                    </a:p>
                  </a:txBody>
                  <a:tcPr marL="112541" marR="112541" marT="42203" marB="42203"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TW" altLang="en-US" sz="1400" dirty="0">
                        <a:latin typeface="+mn-ea"/>
                        <a:ea typeface="+mn-ea"/>
                        <a:cs typeface="Times New Roman" panose="02020603050405020304" pitchFamily="18" charset="0"/>
                      </a:endParaRPr>
                    </a:p>
                  </a:txBody>
                  <a:tcPr marL="112541" marR="112541"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TW" altLang="en-US" sz="1400" dirty="0">
                        <a:latin typeface="+mn-ea"/>
                        <a:ea typeface="+mn-ea"/>
                        <a:cs typeface="Times New Roman" panose="02020603050405020304" pitchFamily="18" charset="0"/>
                      </a:endParaRPr>
                    </a:p>
                  </a:txBody>
                  <a:tcPr marL="112541" marR="112541" marT="42203" marB="4220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0"/>
                  </a:ext>
                </a:extLst>
              </a:tr>
              <a:tr h="424116">
                <a:tc>
                  <a:txBody>
                    <a:bodyPr/>
                    <a:lstStyle/>
                    <a:p>
                      <a:pPr algn="ctr"/>
                      <a:endParaRPr lang="zh-TW" altLang="en-US" sz="1200" dirty="0">
                        <a:solidFill>
                          <a:schemeClr val="accent3">
                            <a:lumMod val="50000"/>
                          </a:schemeClr>
                        </a:solidFill>
                        <a:latin typeface="+mn-ea"/>
                        <a:ea typeface="+mn-ea"/>
                        <a:cs typeface="Times New Roman" panose="02020603050405020304" pitchFamily="18" charset="0"/>
                      </a:endParaRPr>
                    </a:p>
                  </a:txBody>
                  <a:tcPr marL="112541" marR="11254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smtClean="0">
                          <a:solidFill>
                            <a:schemeClr val="accent3">
                              <a:lumMod val="50000"/>
                            </a:schemeClr>
                          </a:solidFill>
                        </a:rPr>
                        <a:t>競爭對手</a:t>
                      </a:r>
                      <a:endParaRPr lang="zh-TW" altLang="en-US" sz="2000" b="1" dirty="0">
                        <a:solidFill>
                          <a:schemeClr val="accent3">
                            <a:lumMod val="50000"/>
                          </a:schemeClr>
                        </a:solidFill>
                        <a:latin typeface="+mn-ea"/>
                        <a:ea typeface="+mn-ea"/>
                        <a:cs typeface="Times New Roman" panose="02020603050405020304" pitchFamily="18" charset="0"/>
                      </a:endParaRPr>
                    </a:p>
                  </a:txBody>
                  <a:tcPr marL="112541" marR="112541" marT="42203" marB="4220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2000" b="1" dirty="0" smtClean="0">
                          <a:solidFill>
                            <a:schemeClr val="accent3">
                              <a:lumMod val="50000"/>
                            </a:schemeClr>
                          </a:solidFill>
                          <a:latin typeface="+mn-ea"/>
                          <a:ea typeface="+mn-ea"/>
                          <a:cs typeface="Times New Roman" panose="02020603050405020304" pitchFamily="18" charset="0"/>
                        </a:rPr>
                        <a:t>全球傳動</a:t>
                      </a:r>
                      <a:endParaRPr lang="zh-TW" altLang="en-US" sz="2000" b="1"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extLst>
                  <a:ext uri="{0D108BD9-81ED-4DB2-BD59-A6C34878D82A}">
                    <a16:rowId xmlns:a16="http://schemas.microsoft.com/office/drawing/2014/main" xmlns="" val="3655691284"/>
                  </a:ext>
                </a:extLst>
              </a:tr>
              <a:tr h="424116">
                <a:tc>
                  <a:txBody>
                    <a:bodyPr/>
                    <a:lstStyle/>
                    <a:p>
                      <a:pPr algn="ctr"/>
                      <a:r>
                        <a:rPr lang="zh-TW" altLang="en-US" sz="1400" b="1" dirty="0" smtClean="0">
                          <a:ln>
                            <a:noFill/>
                          </a:ln>
                          <a:solidFill>
                            <a:schemeClr val="accent3">
                              <a:lumMod val="50000"/>
                            </a:schemeClr>
                          </a:solidFill>
                        </a:rPr>
                        <a:t>量測方式</a:t>
                      </a:r>
                      <a:endParaRPr lang="zh-TW" altLang="en-US" sz="1400" b="1" dirty="0">
                        <a:ln>
                          <a:noFill/>
                        </a:ln>
                        <a:solidFill>
                          <a:schemeClr val="accent3">
                            <a:lumMod val="50000"/>
                          </a:schemeClr>
                        </a:solidFill>
                        <a:latin typeface="+mn-ea"/>
                        <a:ea typeface="+mn-ea"/>
                        <a:cs typeface="Times New Roman" panose="02020603050405020304" pitchFamily="18" charset="0"/>
                      </a:endParaRPr>
                    </a:p>
                  </a:txBody>
                  <a:tcPr marL="112541" marR="112541" marT="42203" marB="42203" anchor="ctr">
                    <a:lnT w="12700" cap="flat" cmpd="sng" algn="ctr">
                      <a:solidFill>
                        <a:schemeClr val="tx1"/>
                      </a:solidFill>
                      <a:prstDash val="solid"/>
                      <a:round/>
                      <a:headEnd type="none" w="med" len="med"/>
                      <a:tailEnd type="none" w="med" len="med"/>
                    </a:lnT>
                  </a:tcPr>
                </a:tc>
                <a:tc>
                  <a:txBody>
                    <a:bodyPr/>
                    <a:lstStyle/>
                    <a:p>
                      <a:pPr algn="just"/>
                      <a:r>
                        <a:rPr lang="zh-TW" altLang="en-US" sz="1800" b="1" u="none" dirty="0" smtClean="0">
                          <a:ln>
                            <a:noFill/>
                          </a:ln>
                          <a:solidFill>
                            <a:schemeClr val="accent3">
                              <a:lumMod val="50000"/>
                            </a:schemeClr>
                          </a:solidFill>
                        </a:rPr>
                        <a:t>間接式</a:t>
                      </a:r>
                      <a:r>
                        <a:rPr lang="zh-TW" altLang="en-US" sz="1400" u="none" dirty="0" smtClean="0">
                          <a:ln>
                            <a:noFill/>
                          </a:ln>
                          <a:solidFill>
                            <a:schemeClr val="accent3">
                              <a:lumMod val="50000"/>
                            </a:schemeClr>
                          </a:solidFill>
                        </a:rPr>
                        <a:t>（透過振動訊號間接估算螺帽預壓）</a:t>
                      </a:r>
                      <a:endParaRPr lang="zh-TW" altLang="en-US" sz="1400" u="none" dirty="0">
                        <a:ln>
                          <a:noFill/>
                        </a:ln>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dirty="0" smtClean="0">
                          <a:ln>
                            <a:noFill/>
                          </a:ln>
                          <a:solidFill>
                            <a:schemeClr val="accent3">
                              <a:lumMod val="50000"/>
                            </a:schemeClr>
                          </a:solidFill>
                        </a:rPr>
                        <a:t>      直接式</a:t>
                      </a:r>
                      <a:r>
                        <a:rPr lang="zh-TW" altLang="en-US" sz="1400" u="none" dirty="0" smtClean="0">
                          <a:ln>
                            <a:noFill/>
                          </a:ln>
                          <a:solidFill>
                            <a:schemeClr val="accent3">
                              <a:lumMod val="50000"/>
                            </a:schemeClr>
                          </a:solidFill>
                        </a:rPr>
                        <a:t>（以預壓片形式直接量測螺帽預壓）</a:t>
                      </a:r>
                      <a:endParaRPr lang="zh-TW" altLang="en-US" sz="1400" u="none" dirty="0">
                        <a:ln>
                          <a:noFill/>
                        </a:ln>
                        <a:solidFill>
                          <a:schemeClr val="accent3">
                            <a:lumMod val="50000"/>
                          </a:schemeClr>
                        </a:solidFill>
                        <a:latin typeface="+mn-ea"/>
                        <a:ea typeface="+mn-ea"/>
                        <a:cs typeface="Times New Roman" panose="02020603050405020304" pitchFamily="18" charset="0"/>
                      </a:endParaRPr>
                    </a:p>
                  </a:txBody>
                  <a:tcPr marL="112541" marR="112541" marT="42203" marB="42203" anchor="ctr"/>
                </a:tc>
                <a:extLst>
                  <a:ext uri="{0D108BD9-81ED-4DB2-BD59-A6C34878D82A}">
                    <a16:rowId xmlns:a16="http://schemas.microsoft.com/office/drawing/2014/main" xmlns="" val="2580342416"/>
                  </a:ext>
                </a:extLst>
              </a:tr>
              <a:tr h="424116">
                <a:tc>
                  <a:txBody>
                    <a:bodyPr/>
                    <a:lstStyle/>
                    <a:p>
                      <a:pPr algn="ctr"/>
                      <a:r>
                        <a:rPr lang="zh-TW" altLang="en-US" sz="1400" b="1" dirty="0" smtClean="0">
                          <a:solidFill>
                            <a:schemeClr val="accent3">
                              <a:lumMod val="50000"/>
                            </a:schemeClr>
                          </a:solidFill>
                        </a:rPr>
                        <a:t>反應預壓</a:t>
                      </a:r>
                      <a:endParaRPr lang="zh-TW" altLang="en-US" sz="1400" b="1"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速度慢</a:t>
                      </a:r>
                      <a:r>
                        <a:rPr lang="zh-TW" altLang="en-US" sz="1400" u="none" dirty="0" smtClean="0">
                          <a:solidFill>
                            <a:schemeClr val="accent3">
                              <a:lumMod val="50000"/>
                            </a:schemeClr>
                          </a:solidFill>
                        </a:rPr>
                        <a:t>（需要透過複雜訊號處理運算時間）</a:t>
                      </a:r>
                      <a:endParaRPr lang="zh-TW" altLang="en-US" sz="1400" u="none"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      速度快</a:t>
                      </a:r>
                      <a:r>
                        <a:rPr lang="zh-TW" altLang="en-US" sz="1400" u="none" dirty="0" smtClean="0">
                          <a:solidFill>
                            <a:schemeClr val="accent3">
                              <a:lumMod val="50000"/>
                            </a:schemeClr>
                          </a:solidFill>
                        </a:rPr>
                        <a:t>（不需要複雜的訊號處理運算）</a:t>
                      </a:r>
                      <a:endParaRPr lang="zh-TW" altLang="en-US" sz="1400" u="none"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extLst>
                  <a:ext uri="{0D108BD9-81ED-4DB2-BD59-A6C34878D82A}">
                    <a16:rowId xmlns:a16="http://schemas.microsoft.com/office/drawing/2014/main" xmlns="" val="1705576159"/>
                  </a:ext>
                </a:extLst>
              </a:tr>
              <a:tr h="424116">
                <a:tc>
                  <a:txBody>
                    <a:bodyPr/>
                    <a:lstStyle/>
                    <a:p>
                      <a:pPr algn="ctr"/>
                      <a:r>
                        <a:rPr lang="zh-TW" altLang="en-US" sz="1400" b="1" dirty="0" smtClean="0">
                          <a:solidFill>
                            <a:schemeClr val="accent3">
                              <a:lumMod val="50000"/>
                            </a:schemeClr>
                          </a:solidFill>
                        </a:rPr>
                        <a:t>成本</a:t>
                      </a:r>
                      <a:endParaRPr lang="zh-TW" altLang="en-US" sz="1400" b="1"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高</a:t>
                      </a:r>
                      <a:r>
                        <a:rPr lang="zh-TW" altLang="en-US" sz="1400" u="none" dirty="0" smtClean="0">
                          <a:solidFill>
                            <a:schemeClr val="accent3">
                              <a:lumMod val="50000"/>
                            </a:schemeClr>
                          </a:solidFill>
                        </a:rPr>
                        <a:t>（振動感測器需要二次封裝（仍需預壓片）</a:t>
                      </a:r>
                      <a:endParaRPr lang="zh-TW" altLang="en-US" sz="1400" u="none"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      低</a:t>
                      </a:r>
                      <a:r>
                        <a:rPr lang="zh-TW" altLang="en-US" sz="1400" u="none" dirty="0" smtClean="0">
                          <a:solidFill>
                            <a:schemeClr val="accent3">
                              <a:lumMod val="50000"/>
                            </a:schemeClr>
                          </a:solidFill>
                        </a:rPr>
                        <a:t>（感測器與預壓片整合，節省封裝成本）</a:t>
                      </a:r>
                      <a:endParaRPr lang="zh-TW" altLang="en-US" sz="1400" u="none"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extLst>
                  <a:ext uri="{0D108BD9-81ED-4DB2-BD59-A6C34878D82A}">
                    <a16:rowId xmlns:a16="http://schemas.microsoft.com/office/drawing/2014/main" xmlns="" val="1439559542"/>
                  </a:ext>
                </a:extLst>
              </a:tr>
              <a:tr h="424116">
                <a:tc>
                  <a:txBody>
                    <a:bodyPr/>
                    <a:lstStyle/>
                    <a:p>
                      <a:pPr algn="ctr"/>
                      <a:r>
                        <a:rPr lang="zh-TW" altLang="en-US" sz="1400" b="1" dirty="0" smtClean="0">
                          <a:solidFill>
                            <a:schemeClr val="accent3">
                              <a:lumMod val="50000"/>
                            </a:schemeClr>
                          </a:solidFill>
                        </a:rPr>
                        <a:t>偵測方式</a:t>
                      </a:r>
                      <a:endParaRPr lang="zh-TW" altLang="en-US" sz="1400" b="1"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僅能動態感測</a:t>
                      </a:r>
                      <a:r>
                        <a:rPr lang="zh-TW" altLang="en-US" sz="1400" u="none" dirty="0" smtClean="0">
                          <a:solidFill>
                            <a:schemeClr val="accent3">
                              <a:lumMod val="50000"/>
                            </a:schemeClr>
                          </a:solidFill>
                        </a:rPr>
                        <a:t>（振動訊號需要運轉才可量測）</a:t>
                      </a:r>
                      <a:endParaRPr lang="zh-TW" altLang="en-US" sz="1400" u="none"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      動態與靜態皆可直接感測</a:t>
                      </a:r>
                      <a:endParaRPr lang="zh-TW" altLang="en-US" sz="1800" b="1" u="none" kern="1200" dirty="0">
                        <a:ln>
                          <a:noFill/>
                        </a:ln>
                        <a:solidFill>
                          <a:schemeClr val="accent3">
                            <a:lumMod val="50000"/>
                          </a:schemeClr>
                        </a:solidFill>
                        <a:latin typeface="+mn-lt"/>
                        <a:ea typeface="+mn-ea"/>
                        <a:cs typeface="+mn-cs"/>
                      </a:endParaRPr>
                    </a:p>
                  </a:txBody>
                  <a:tcPr marL="112541" marR="112541" marT="42203" marB="42203" anchor="ctr"/>
                </a:tc>
                <a:extLst>
                  <a:ext uri="{0D108BD9-81ED-4DB2-BD59-A6C34878D82A}">
                    <a16:rowId xmlns:a16="http://schemas.microsoft.com/office/drawing/2014/main" xmlns="" val="3495852179"/>
                  </a:ext>
                </a:extLst>
              </a:tr>
              <a:tr h="424116">
                <a:tc>
                  <a:txBody>
                    <a:bodyPr/>
                    <a:lstStyle/>
                    <a:p>
                      <a:pPr algn="ctr"/>
                      <a:r>
                        <a:rPr lang="zh-TW" altLang="en-US" sz="1400" b="1" dirty="0" smtClean="0">
                          <a:solidFill>
                            <a:schemeClr val="accent3">
                              <a:lumMod val="50000"/>
                            </a:schemeClr>
                          </a:solidFill>
                        </a:rPr>
                        <a:t>複合感測</a:t>
                      </a:r>
                      <a:endParaRPr lang="zh-TW" altLang="en-US" sz="1400" b="1"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僅振動感測或溫度監控</a:t>
                      </a:r>
                      <a:endParaRPr lang="zh-TW" altLang="en-US" sz="1800" b="1" u="none" kern="1200" dirty="0">
                        <a:ln>
                          <a:noFill/>
                        </a:ln>
                        <a:solidFill>
                          <a:schemeClr val="accent3">
                            <a:lumMod val="50000"/>
                          </a:schemeClr>
                        </a:solidFill>
                        <a:latin typeface="+mn-lt"/>
                        <a:ea typeface="+mn-ea"/>
                        <a:cs typeface="+mn-cs"/>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      溫度及預壓同步感測</a:t>
                      </a:r>
                      <a:endParaRPr lang="zh-TW" altLang="en-US" sz="1800" b="1" u="none" kern="1200" dirty="0">
                        <a:ln>
                          <a:noFill/>
                        </a:ln>
                        <a:solidFill>
                          <a:schemeClr val="accent3">
                            <a:lumMod val="50000"/>
                          </a:schemeClr>
                        </a:solidFill>
                        <a:latin typeface="+mn-lt"/>
                        <a:ea typeface="+mn-ea"/>
                        <a:cs typeface="+mn-cs"/>
                      </a:endParaRPr>
                    </a:p>
                  </a:txBody>
                  <a:tcPr marL="112541" marR="112541" marT="42203" marB="42203" anchor="ctr"/>
                </a:tc>
                <a:extLst>
                  <a:ext uri="{0D108BD9-81ED-4DB2-BD59-A6C34878D82A}">
                    <a16:rowId xmlns:a16="http://schemas.microsoft.com/office/drawing/2014/main" xmlns="" val="10006"/>
                  </a:ext>
                </a:extLst>
              </a:tr>
              <a:tr h="424116">
                <a:tc>
                  <a:txBody>
                    <a:bodyPr/>
                    <a:lstStyle/>
                    <a:p>
                      <a:pPr algn="ctr"/>
                      <a:r>
                        <a:rPr lang="zh-TW" altLang="en-US" sz="1400" b="1" dirty="0" smtClean="0">
                          <a:solidFill>
                            <a:schemeClr val="accent3">
                              <a:lumMod val="50000"/>
                            </a:schemeClr>
                          </a:solidFill>
                        </a:rPr>
                        <a:t>準確度</a:t>
                      </a:r>
                      <a:endParaRPr lang="zh-TW" altLang="en-US" sz="1400" b="1"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低</a:t>
                      </a:r>
                      <a:r>
                        <a:rPr lang="zh-TW" altLang="en-US" sz="1400" u="none" dirty="0" smtClean="0">
                          <a:solidFill>
                            <a:schemeClr val="accent3">
                              <a:lumMod val="50000"/>
                            </a:schemeClr>
                          </a:solidFill>
                        </a:rPr>
                        <a:t>（易受到工具機整機其他結構的干擾）</a:t>
                      </a:r>
                      <a:endParaRPr lang="zh-TW" altLang="en-US" sz="1400" u="none"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tc>
                  <a:txBody>
                    <a:bodyPr/>
                    <a:lstStyle/>
                    <a:p>
                      <a:pPr algn="just"/>
                      <a:r>
                        <a:rPr lang="zh-TW" altLang="en-US" sz="1800" b="1" u="none" kern="1200" dirty="0" smtClean="0">
                          <a:ln>
                            <a:noFill/>
                          </a:ln>
                          <a:solidFill>
                            <a:schemeClr val="accent3">
                              <a:lumMod val="50000"/>
                            </a:schemeClr>
                          </a:solidFill>
                          <a:latin typeface="+mn-lt"/>
                          <a:ea typeface="+mn-ea"/>
                          <a:cs typeface="+mn-cs"/>
                        </a:rPr>
                        <a:t>      高</a:t>
                      </a:r>
                      <a:r>
                        <a:rPr lang="zh-TW" altLang="en-US" sz="1400" u="none" dirty="0" smtClean="0">
                          <a:solidFill>
                            <a:schemeClr val="accent3">
                              <a:lumMod val="50000"/>
                            </a:schemeClr>
                          </a:solidFill>
                        </a:rPr>
                        <a:t>（預壓力不會受到工具機整機結構的干擾）</a:t>
                      </a:r>
                      <a:endParaRPr lang="zh-TW" altLang="en-US" sz="1400" u="none" dirty="0">
                        <a:solidFill>
                          <a:schemeClr val="accent3">
                            <a:lumMod val="50000"/>
                          </a:schemeClr>
                        </a:solidFill>
                        <a:latin typeface="+mn-ea"/>
                        <a:ea typeface="+mn-ea"/>
                        <a:cs typeface="Times New Roman" panose="02020603050405020304" pitchFamily="18" charset="0"/>
                      </a:endParaRPr>
                    </a:p>
                  </a:txBody>
                  <a:tcPr marL="112541" marR="112541" marT="42203" marB="42203" anchor="ctr"/>
                </a:tc>
                <a:extLst>
                  <a:ext uri="{0D108BD9-81ED-4DB2-BD59-A6C34878D82A}">
                    <a16:rowId xmlns:a16="http://schemas.microsoft.com/office/drawing/2014/main" xmlns="" val="3942004736"/>
                  </a:ext>
                </a:extLst>
              </a:tr>
            </a:tbl>
          </a:graphicData>
        </a:graphic>
      </p:graphicFrame>
      <p:pic>
        <p:nvPicPr>
          <p:cNvPr id="1026" name="Picture 2" descr="C:\Users\02842\Desktop\A+新產品發表會\未命名-1_工作區域 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648538" y="5129183"/>
            <a:ext cx="509207" cy="508571"/>
          </a:xfrm>
          <a:prstGeom prst="rect">
            <a:avLst/>
          </a:prstGeom>
          <a:noFill/>
        </p:spPr>
      </p:pic>
      <p:pic>
        <p:nvPicPr>
          <p:cNvPr id="9" name="圖片 8"/>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3727284" y="684014"/>
            <a:ext cx="4187356" cy="1287905"/>
          </a:xfrm>
          <a:prstGeom prst="rect">
            <a:avLst/>
          </a:prstGeom>
        </p:spPr>
      </p:pic>
      <p:pic>
        <p:nvPicPr>
          <p:cNvPr id="10" name="圖片 9"/>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8181462" y="684014"/>
            <a:ext cx="3688694" cy="1287905"/>
          </a:xfrm>
          <a:prstGeom prst="rect">
            <a:avLst/>
          </a:prstGeom>
        </p:spPr>
      </p:pic>
      <p:sp>
        <p:nvSpPr>
          <p:cNvPr id="13" name="矩形 12"/>
          <p:cNvSpPr/>
          <p:nvPr/>
        </p:nvSpPr>
        <p:spPr>
          <a:xfrm>
            <a:off x="7666892" y="394623"/>
            <a:ext cx="4251402" cy="47345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025665" y="5298767"/>
            <a:ext cx="7594086" cy="264431"/>
          </a:xfrm>
          <a:prstGeom prst="rect">
            <a:avLst/>
          </a:prstGeom>
        </p:spPr>
        <p:txBody>
          <a:bodyPr wrap="square">
            <a:spAutoFit/>
          </a:bodyPr>
          <a:lstStyle/>
          <a:p>
            <a:pPr marL="177800" lvl="1" indent="-177800">
              <a:lnSpc>
                <a:spcPts val="1300"/>
              </a:lnSpc>
              <a:spcBef>
                <a:spcPts val="600"/>
              </a:spcBef>
            </a:pPr>
            <a:r>
              <a:rPr lang="zh-TW" altLang="en-US" sz="1600" dirty="0" smtClean="0">
                <a:solidFill>
                  <a:srgbClr val="FF0000"/>
                </a:solidFill>
                <a:latin typeface="微軟正黑體" pitchFamily="34" charset="-120"/>
                <a:ea typeface="微軟正黑體" pitchFamily="34" charset="-120"/>
                <a:cs typeface="Times New Roman" panose="02020603050405020304" pitchFamily="18" charset="0"/>
              </a:rPr>
              <a:t>首創</a:t>
            </a:r>
            <a:r>
              <a:rPr lang="zh-TW" altLang="en-US" sz="1600" b="1" dirty="0" smtClean="0">
                <a:solidFill>
                  <a:srgbClr val="FF0000"/>
                </a:solidFill>
                <a:latin typeface="微軟正黑體" pitchFamily="34" charset="-120"/>
                <a:ea typeface="微軟正黑體" pitchFamily="34" charset="-120"/>
                <a:cs typeface="Times New Roman" panose="02020603050405020304" pitchFamily="18" charset="0"/>
              </a:rPr>
              <a:t>直接</a:t>
            </a:r>
            <a:r>
              <a:rPr lang="zh-TW" altLang="en-US" sz="1600" b="1" dirty="0">
                <a:solidFill>
                  <a:srgbClr val="FF0000"/>
                </a:solidFill>
                <a:latin typeface="微軟正黑體" pitchFamily="34" charset="-120"/>
                <a:ea typeface="微軟正黑體" pitchFamily="34" charset="-120"/>
                <a:cs typeface="Times New Roman" panose="02020603050405020304" pitchFamily="18" charset="0"/>
              </a:rPr>
              <a:t>式</a:t>
            </a:r>
            <a:r>
              <a:rPr lang="zh-TW" altLang="en-US" sz="1600" dirty="0">
                <a:solidFill>
                  <a:srgbClr val="FF0000"/>
                </a:solidFill>
                <a:latin typeface="微軟正黑體" pitchFamily="34" charset="-120"/>
                <a:ea typeface="微軟正黑體" pitchFamily="34" charset="-120"/>
                <a:cs typeface="Times New Roman" panose="02020603050405020304" pitchFamily="18" charset="0"/>
              </a:rPr>
              <a:t>預</a:t>
            </a:r>
            <a:r>
              <a:rPr lang="zh-TW" altLang="en-US" sz="1600" dirty="0" smtClean="0">
                <a:solidFill>
                  <a:srgbClr val="FF0000"/>
                </a:solidFill>
                <a:latin typeface="微軟正黑體" pitchFamily="34" charset="-120"/>
                <a:ea typeface="微軟正黑體" pitchFamily="34" charset="-120"/>
                <a:cs typeface="Times New Roman" panose="02020603050405020304" pitchFamily="18" charset="0"/>
              </a:rPr>
              <a:t>壓偵測</a:t>
            </a:r>
            <a:r>
              <a:rPr lang="zh-TW" altLang="en-US" sz="1600" dirty="0">
                <a:solidFill>
                  <a:srgbClr val="FF0000"/>
                </a:solidFill>
                <a:latin typeface="微軟正黑體" pitchFamily="34" charset="-120"/>
                <a:ea typeface="微軟正黑體" pitchFamily="34" charset="-120"/>
                <a:cs typeface="Times New Roman" panose="02020603050405020304" pitchFamily="18" charset="0"/>
              </a:rPr>
              <a:t>智慧螺桿進給系統</a:t>
            </a:r>
            <a:r>
              <a:rPr lang="zh-TW" altLang="en-US" sz="1600" dirty="0" smtClean="0">
                <a:solidFill>
                  <a:srgbClr val="FF0000"/>
                </a:solidFill>
                <a:latin typeface="微軟正黑體" pitchFamily="34" charset="-120"/>
                <a:ea typeface="微軟正黑體" pitchFamily="34" charset="-120"/>
                <a:cs typeface="Times New Roman" panose="02020603050405020304" pitchFamily="18" charset="0"/>
              </a:rPr>
              <a:t>，掌握智慧</a:t>
            </a:r>
            <a:r>
              <a:rPr lang="zh-TW" altLang="en-US" sz="1600" dirty="0">
                <a:solidFill>
                  <a:srgbClr val="FF0000"/>
                </a:solidFill>
                <a:latin typeface="微軟正黑體" pitchFamily="34" charset="-120"/>
                <a:ea typeface="微軟正黑體" pitchFamily="34" charset="-120"/>
                <a:cs typeface="Times New Roman" panose="02020603050405020304" pitchFamily="18" charset="0"/>
              </a:rPr>
              <a:t>機械的</a:t>
            </a:r>
            <a:r>
              <a:rPr lang="zh-TW" altLang="en-US" sz="1600" dirty="0" smtClean="0">
                <a:solidFill>
                  <a:srgbClr val="FF0000"/>
                </a:solidFill>
                <a:latin typeface="微軟正黑體" pitchFamily="34" charset="-120"/>
                <a:ea typeface="微軟正黑體" pitchFamily="34" charset="-120"/>
                <a:cs typeface="Times New Roman" panose="02020603050405020304" pitchFamily="18" charset="0"/>
              </a:rPr>
              <a:t>自主關鍵技術</a:t>
            </a:r>
            <a:r>
              <a:rPr lang="zh-TW" altLang="en-US" sz="1600" dirty="0">
                <a:solidFill>
                  <a:srgbClr val="FF0000"/>
                </a:solidFill>
                <a:latin typeface="微軟正黑體" pitchFamily="34" charset="-120"/>
                <a:ea typeface="微軟正黑體" pitchFamily="34" charset="-120"/>
                <a:cs typeface="Times New Roman" panose="02020603050405020304" pitchFamily="18" charset="0"/>
              </a:rPr>
              <a:t>及專利</a:t>
            </a:r>
            <a:r>
              <a:rPr lang="zh-TW" altLang="en-US" sz="1600" dirty="0" smtClean="0">
                <a:solidFill>
                  <a:srgbClr val="FF0000"/>
                </a:solidFill>
                <a:latin typeface="微軟正黑體" pitchFamily="34" charset="-120"/>
                <a:ea typeface="微軟正黑體" pitchFamily="34" charset="-120"/>
                <a:cs typeface="Times New Roman" panose="02020603050405020304" pitchFamily="18" charset="0"/>
              </a:rPr>
              <a:t>佈局</a:t>
            </a:r>
            <a:endParaRPr lang="zh-TW" altLang="en-US" sz="1600" dirty="0">
              <a:solidFill>
                <a:srgbClr val="FF0000"/>
              </a:solidFill>
              <a:latin typeface="微軟正黑體" pitchFamily="34" charset="-120"/>
              <a:ea typeface="微軟正黑體" pitchFamily="34" charset="-120"/>
              <a:cs typeface="Times New Roman" panose="02020603050405020304" pitchFamily="18" charset="0"/>
            </a:endParaRPr>
          </a:p>
        </p:txBody>
      </p:sp>
      <p:sp>
        <p:nvSpPr>
          <p:cNvPr id="15" name="矩形 14"/>
          <p:cNvSpPr/>
          <p:nvPr/>
        </p:nvSpPr>
        <p:spPr>
          <a:xfrm>
            <a:off x="2728574" y="5573358"/>
            <a:ext cx="9189720" cy="623248"/>
          </a:xfrm>
          <a:prstGeom prst="rect">
            <a:avLst/>
          </a:prstGeom>
        </p:spPr>
        <p:txBody>
          <a:bodyPr wrap="square">
            <a:spAutoFit/>
          </a:bodyPr>
          <a:lstStyle/>
          <a:p>
            <a:pPr marL="171455" indent="-171455" algn="just">
              <a:buFont typeface="Arial" panose="020B0604020202020204" pitchFamily="34" charset="0"/>
              <a:buChar char="•"/>
            </a:pPr>
            <a:r>
              <a:rPr lang="zh-TW" altLang="en-US" sz="1200" dirty="0">
                <a:solidFill>
                  <a:schemeClr val="bg1">
                    <a:lumMod val="50000"/>
                  </a:schemeClr>
                </a:solidFill>
                <a:latin typeface="+mj-ea"/>
                <a:ea typeface="+mj-ea"/>
                <a:cs typeface="Times New Roman" panose="02020603050405020304" pitchFamily="18" charset="0"/>
              </a:rPr>
              <a:t>螺桿導入感測器偵測預</a:t>
            </a:r>
            <a:r>
              <a:rPr lang="zh-TW" altLang="en-US" sz="1200" dirty="0" smtClean="0">
                <a:solidFill>
                  <a:schemeClr val="bg1">
                    <a:lumMod val="50000"/>
                  </a:schemeClr>
                </a:solidFill>
                <a:latin typeface="+mj-ea"/>
                <a:ea typeface="+mj-ea"/>
                <a:cs typeface="Times New Roman" panose="02020603050405020304" pitchFamily="18" charset="0"/>
              </a:rPr>
              <a:t>壓已是主要發展趨勢，大多廠商利用振動</a:t>
            </a:r>
            <a:r>
              <a:rPr lang="zh-TW" altLang="en-US" sz="1200" dirty="0">
                <a:solidFill>
                  <a:schemeClr val="bg1">
                    <a:lumMod val="50000"/>
                  </a:schemeClr>
                </a:solidFill>
                <a:latin typeface="+mj-ea"/>
                <a:ea typeface="+mj-ea"/>
                <a:cs typeface="Times New Roman" panose="02020603050405020304" pitchFamily="18" charset="0"/>
              </a:rPr>
              <a:t>感測器或溫度計</a:t>
            </a:r>
            <a:r>
              <a:rPr lang="zh-TW" altLang="en-US" sz="1200" b="1" u="sng" dirty="0">
                <a:solidFill>
                  <a:schemeClr val="bg1">
                    <a:lumMod val="50000"/>
                  </a:schemeClr>
                </a:solidFill>
                <a:latin typeface="+mj-ea"/>
                <a:ea typeface="+mj-ea"/>
                <a:cs typeface="Times New Roman" panose="02020603050405020304" pitchFamily="18" charset="0"/>
              </a:rPr>
              <a:t>間接估算預</a:t>
            </a:r>
            <a:r>
              <a:rPr lang="zh-TW" altLang="en-US" sz="1200" b="1" u="sng" dirty="0" smtClean="0">
                <a:solidFill>
                  <a:schemeClr val="bg1">
                    <a:lumMod val="50000"/>
                  </a:schemeClr>
                </a:solidFill>
                <a:latin typeface="+mj-ea"/>
                <a:ea typeface="+mj-ea"/>
                <a:cs typeface="Times New Roman" panose="02020603050405020304" pitchFamily="18" charset="0"/>
              </a:rPr>
              <a:t>壓</a:t>
            </a:r>
            <a:r>
              <a:rPr lang="zh-TW" altLang="en-US" sz="1200" b="1" dirty="0" smtClean="0">
                <a:solidFill>
                  <a:schemeClr val="bg1">
                    <a:lumMod val="50000"/>
                  </a:schemeClr>
                </a:solidFill>
                <a:latin typeface="+mj-ea"/>
                <a:ea typeface="+mj-ea"/>
                <a:cs typeface="Times New Roman" panose="02020603050405020304" pitchFamily="18" charset="0"/>
              </a:rPr>
              <a:t>。</a:t>
            </a:r>
            <a:endParaRPr lang="en-US" altLang="zh-TW" sz="1200" dirty="0">
              <a:solidFill>
                <a:schemeClr val="bg1">
                  <a:lumMod val="50000"/>
                </a:schemeClr>
              </a:solidFill>
              <a:latin typeface="+mj-ea"/>
              <a:ea typeface="+mj-ea"/>
              <a:cs typeface="Times New Roman" panose="02020603050405020304" pitchFamily="18" charset="0"/>
            </a:endParaRPr>
          </a:p>
          <a:p>
            <a:pPr marL="171455" indent="-171455" algn="just">
              <a:lnSpc>
                <a:spcPts val="1800"/>
              </a:lnSpc>
              <a:spcBef>
                <a:spcPts val="900"/>
              </a:spcBef>
              <a:buFont typeface="Arial" panose="020B0604020202020204" pitchFamily="34" charset="0"/>
              <a:buChar char="•"/>
            </a:pPr>
            <a:r>
              <a:rPr lang="zh-TW" altLang="en-US" sz="1200" dirty="0" smtClean="0">
                <a:solidFill>
                  <a:schemeClr val="bg1">
                    <a:lumMod val="50000"/>
                  </a:schemeClr>
                </a:solidFill>
                <a:latin typeface="+mj-ea"/>
                <a:ea typeface="+mj-ea"/>
                <a:cs typeface="Times New Roman" panose="02020603050405020304" pitchFamily="18" charset="0"/>
              </a:rPr>
              <a:t>超薄</a:t>
            </a:r>
            <a:r>
              <a:rPr lang="zh-TW" altLang="en-US" sz="1200" dirty="0">
                <a:solidFill>
                  <a:schemeClr val="bg1">
                    <a:lumMod val="50000"/>
                  </a:schemeClr>
                </a:solidFill>
                <a:latin typeface="+mj-ea"/>
                <a:ea typeface="+mj-ea"/>
                <a:cs typeface="Times New Roman" panose="02020603050405020304" pitchFamily="18" charset="0"/>
              </a:rPr>
              <a:t>型複合感</a:t>
            </a:r>
            <a:r>
              <a:rPr lang="zh-TW" altLang="en-US" sz="1200" dirty="0" smtClean="0">
                <a:solidFill>
                  <a:schemeClr val="bg1">
                    <a:lumMod val="50000"/>
                  </a:schemeClr>
                </a:solidFill>
                <a:latin typeface="+mj-ea"/>
                <a:ea typeface="+mj-ea"/>
                <a:cs typeface="Times New Roman" panose="02020603050405020304" pitchFamily="18" charset="0"/>
              </a:rPr>
              <a:t>測模組整合至螺帽結構</a:t>
            </a:r>
            <a:r>
              <a:rPr lang="zh-TW" altLang="en-US" sz="1200" b="1" u="sng" dirty="0" smtClean="0">
                <a:solidFill>
                  <a:schemeClr val="bg1">
                    <a:lumMod val="50000"/>
                  </a:schemeClr>
                </a:solidFill>
                <a:latin typeface="+mj-ea"/>
                <a:ea typeface="+mj-ea"/>
                <a:cs typeface="Times New Roman" panose="02020603050405020304" pitchFamily="18" charset="0"/>
              </a:rPr>
              <a:t>直接感測</a:t>
            </a:r>
            <a:r>
              <a:rPr lang="zh-TW" altLang="en-US" sz="1200" dirty="0" smtClean="0">
                <a:solidFill>
                  <a:schemeClr val="bg1">
                    <a:lumMod val="50000"/>
                  </a:schemeClr>
                </a:solidFill>
                <a:latin typeface="+mj-ea"/>
                <a:ea typeface="+mj-ea"/>
                <a:cs typeface="Times New Roman" panose="02020603050405020304" pitchFamily="18" charset="0"/>
              </a:rPr>
              <a:t>螺</a:t>
            </a:r>
            <a:r>
              <a:rPr lang="zh-TW" altLang="en-US" sz="1200" dirty="0">
                <a:solidFill>
                  <a:schemeClr val="bg1">
                    <a:lumMod val="50000"/>
                  </a:schemeClr>
                </a:solidFill>
                <a:latin typeface="+mj-ea"/>
                <a:ea typeface="+mj-ea"/>
                <a:cs typeface="Times New Roman" panose="02020603050405020304" pitchFamily="18" charset="0"/>
              </a:rPr>
              <a:t>桿預壓、</a:t>
            </a:r>
            <a:r>
              <a:rPr lang="zh-TW" altLang="en-US" sz="1200" dirty="0" smtClean="0">
                <a:solidFill>
                  <a:schemeClr val="bg1">
                    <a:lumMod val="50000"/>
                  </a:schemeClr>
                </a:solidFill>
                <a:latin typeface="+mj-ea"/>
                <a:ea typeface="+mj-ea"/>
                <a:cs typeface="Times New Roman" panose="02020603050405020304" pitchFamily="18" charset="0"/>
              </a:rPr>
              <a:t>溫度，</a:t>
            </a:r>
            <a:r>
              <a:rPr lang="zh-TW" altLang="en-US" sz="1200" dirty="0">
                <a:solidFill>
                  <a:schemeClr val="bg1">
                    <a:lumMod val="50000"/>
                  </a:schemeClr>
                </a:solidFill>
                <a:latin typeface="+mj-ea"/>
                <a:ea typeface="+mj-ea"/>
                <a:cs typeface="Times New Roman" panose="02020603050405020304" pitchFamily="18" charset="0"/>
              </a:rPr>
              <a:t>達到提高導程準確度，預修保養以及故障診斷</a:t>
            </a:r>
            <a:r>
              <a:rPr lang="zh-TW" altLang="en-US" sz="1200" dirty="0" smtClean="0">
                <a:solidFill>
                  <a:schemeClr val="bg1">
                    <a:lumMod val="50000"/>
                  </a:schemeClr>
                </a:solidFill>
                <a:latin typeface="+mj-ea"/>
                <a:ea typeface="+mj-ea"/>
                <a:cs typeface="Times New Roman" panose="02020603050405020304" pitchFamily="18" charset="0"/>
              </a:rPr>
              <a:t>，以期服務</a:t>
            </a:r>
            <a:r>
              <a:rPr lang="zh-TW" altLang="en-US" sz="1200" dirty="0">
                <a:solidFill>
                  <a:schemeClr val="bg1">
                    <a:lumMod val="50000"/>
                  </a:schemeClr>
                </a:solidFill>
                <a:latin typeface="+mj-ea"/>
                <a:ea typeface="+mj-ea"/>
                <a:cs typeface="Times New Roman" panose="02020603050405020304" pitchFamily="18" charset="0"/>
              </a:rPr>
              <a:t>價值提升。</a:t>
            </a:r>
            <a:endParaRPr lang="en-US" altLang="zh-TW" sz="1200" dirty="0">
              <a:solidFill>
                <a:schemeClr val="bg1">
                  <a:lumMod val="50000"/>
                </a:schemeClr>
              </a:solidFill>
              <a:latin typeface="+mj-ea"/>
              <a:ea typeface="+mj-ea"/>
              <a:cs typeface="Times New Roman" panose="02020603050405020304" pitchFamily="18" charset="0"/>
            </a:endParaRPr>
          </a:p>
        </p:txBody>
      </p:sp>
      <p:pic>
        <p:nvPicPr>
          <p:cNvPr id="17" name="Picture 2" descr="C:\Users\02842\Desktop\A+新產品發表會\未命名-1_工作區域 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696791" y="2527706"/>
            <a:ext cx="509207" cy="508571"/>
          </a:xfrm>
          <a:prstGeom prst="rect">
            <a:avLst/>
          </a:prstGeom>
          <a:noFill/>
        </p:spPr>
      </p:pic>
      <p:pic>
        <p:nvPicPr>
          <p:cNvPr id="18" name="Picture 2" descr="C:\Users\02842\Desktop\A+新產品發表會\未命名-1_工作區域 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696791" y="2934391"/>
            <a:ext cx="509207" cy="508571"/>
          </a:xfrm>
          <a:prstGeom prst="rect">
            <a:avLst/>
          </a:prstGeom>
          <a:noFill/>
        </p:spPr>
      </p:pic>
      <p:pic>
        <p:nvPicPr>
          <p:cNvPr id="19" name="Picture 2" descr="C:\Users\02842\Desktop\A+新產品發表會\未命名-1_工作區域 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696791" y="3425378"/>
            <a:ext cx="509207" cy="508571"/>
          </a:xfrm>
          <a:prstGeom prst="rect">
            <a:avLst/>
          </a:prstGeom>
          <a:noFill/>
        </p:spPr>
      </p:pic>
      <p:pic>
        <p:nvPicPr>
          <p:cNvPr id="20" name="Picture 2" descr="C:\Users\02842\Desktop\A+新產品發表會\未命名-1_工作區域 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696792" y="3840855"/>
            <a:ext cx="509207" cy="508571"/>
          </a:xfrm>
          <a:prstGeom prst="rect">
            <a:avLst/>
          </a:prstGeom>
          <a:noFill/>
        </p:spPr>
      </p:pic>
      <p:pic>
        <p:nvPicPr>
          <p:cNvPr id="21" name="Picture 2" descr="C:\Users\02842\Desktop\A+新產品發表會\未命名-1_工作區域 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696792" y="4256332"/>
            <a:ext cx="509207" cy="508571"/>
          </a:xfrm>
          <a:prstGeom prst="rect">
            <a:avLst/>
          </a:prstGeom>
          <a:noFill/>
        </p:spPr>
      </p:pic>
      <p:pic>
        <p:nvPicPr>
          <p:cNvPr id="23" name="Picture 2" descr="C:\Users\02842\Desktop\A+新產品發表會\未命名-1_工作區域 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696792" y="4663018"/>
            <a:ext cx="509207" cy="50857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smtClean="0">
                <a:solidFill>
                  <a:schemeClr val="accent3">
                    <a:lumMod val="50000"/>
                  </a:schemeClr>
                </a:solidFill>
                <a:latin typeface="微軟正黑體" pitchFamily="34" charset="-120"/>
                <a:ea typeface="微軟正黑體" pitchFamily="34" charset="-120"/>
                <a:cs typeface="Times New Roman" panose="02020603050405020304" pitchFamily="18" charset="0"/>
              </a:rPr>
              <a:t>智慧滾珠螺桿系統</a:t>
            </a:r>
            <a:endParaRPr lang="zh-TW" altLang="en-US" b="1" dirty="0">
              <a:solidFill>
                <a:schemeClr val="accent3">
                  <a:lumMod val="50000"/>
                </a:schemeClr>
              </a:solidFill>
              <a:latin typeface="微軟正黑體" pitchFamily="34" charset="-120"/>
              <a:ea typeface="微軟正黑體" pitchFamily="34" charset="-120"/>
              <a:cs typeface="Times New Roman" panose="02020603050405020304" pitchFamily="18" charset="0"/>
            </a:endParaRPr>
          </a:p>
        </p:txBody>
      </p:sp>
      <p:graphicFrame>
        <p:nvGraphicFramePr>
          <p:cNvPr id="29" name="資料庫圖表 28"/>
          <p:cNvGraphicFramePr/>
          <p:nvPr/>
        </p:nvGraphicFramePr>
        <p:xfrm>
          <a:off x="182880" y="1285337"/>
          <a:ext cx="11795759" cy="4882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直線圖說文字 2 4"/>
          <p:cNvSpPr/>
          <p:nvPr/>
        </p:nvSpPr>
        <p:spPr>
          <a:xfrm>
            <a:off x="431801" y="1699404"/>
            <a:ext cx="2777225" cy="793630"/>
          </a:xfrm>
          <a:prstGeom prst="borderCallout2">
            <a:avLst>
              <a:gd name="adj1" fmla="val 50665"/>
              <a:gd name="adj2" fmla="val 102247"/>
              <a:gd name="adj3" fmla="val 51945"/>
              <a:gd name="adj4" fmla="val 117875"/>
              <a:gd name="adj5" fmla="val 105760"/>
              <a:gd name="adj6" fmla="val 135220"/>
            </a:avLst>
          </a:prstGeom>
        </p:spPr>
        <p:style>
          <a:lnRef idx="2">
            <a:schemeClr val="dk1"/>
          </a:lnRef>
          <a:fillRef idx="1">
            <a:schemeClr val="lt1"/>
          </a:fillRef>
          <a:effectRef idx="0">
            <a:schemeClr val="dk1"/>
          </a:effectRef>
          <a:fontRef idx="minor">
            <a:schemeClr val="dk1"/>
          </a:fontRef>
        </p:style>
        <p:txBody>
          <a:bodyPr rtlCol="0" anchor="ctr"/>
          <a:lstStyle/>
          <a:p>
            <a:pPr lvl="0"/>
            <a:r>
              <a:rPr lang="zh-TW" altLang="en-US" dirty="0" smtClean="0"/>
              <a:t>採直接式壓力感測不論動態靜態皆可即時監控</a:t>
            </a:r>
          </a:p>
        </p:txBody>
      </p:sp>
      <p:sp>
        <p:nvSpPr>
          <p:cNvPr id="7" name="直線圖說文字 2 6"/>
          <p:cNvSpPr/>
          <p:nvPr/>
        </p:nvSpPr>
        <p:spPr>
          <a:xfrm>
            <a:off x="431800" y="5132715"/>
            <a:ext cx="3214299" cy="681489"/>
          </a:xfrm>
          <a:prstGeom prst="borderCallout2">
            <a:avLst>
              <a:gd name="adj1" fmla="val 56100"/>
              <a:gd name="adj2" fmla="val 102019"/>
              <a:gd name="adj3" fmla="val 56100"/>
              <a:gd name="adj4" fmla="val 109513"/>
              <a:gd name="adj5" fmla="val 6936"/>
              <a:gd name="adj6" fmla="val 122434"/>
            </a:avLst>
          </a:prstGeom>
        </p:spPr>
        <p:style>
          <a:lnRef idx="2">
            <a:schemeClr val="dk1"/>
          </a:lnRef>
          <a:fillRef idx="1">
            <a:schemeClr val="lt1"/>
          </a:fillRef>
          <a:effectRef idx="0">
            <a:schemeClr val="dk1"/>
          </a:effectRef>
          <a:fontRef idx="minor">
            <a:schemeClr val="dk1"/>
          </a:fontRef>
        </p:style>
        <p:txBody>
          <a:bodyPr rtlCol="0" anchor="ctr"/>
          <a:lstStyle/>
          <a:p>
            <a:pPr lvl="0"/>
            <a:r>
              <a:rPr lang="zh-TW" altLang="en-US" dirty="0" smtClean="0"/>
              <a:t>設定異常警示及故障閥值，在故障發生前提前進行保養</a:t>
            </a:r>
            <a:endParaRPr lang="zh-TW" altLang="en-US" dirty="0"/>
          </a:p>
        </p:txBody>
      </p:sp>
      <p:sp>
        <p:nvSpPr>
          <p:cNvPr id="8" name="直線圖說文字 2 7"/>
          <p:cNvSpPr/>
          <p:nvPr/>
        </p:nvSpPr>
        <p:spPr>
          <a:xfrm>
            <a:off x="8982976" y="1699404"/>
            <a:ext cx="2633931" cy="793630"/>
          </a:xfrm>
          <a:prstGeom prst="borderCallout2">
            <a:avLst>
              <a:gd name="adj1" fmla="val 49384"/>
              <a:gd name="adj2" fmla="val -2687"/>
              <a:gd name="adj3" fmla="val 51752"/>
              <a:gd name="adj4" fmla="val -18946"/>
              <a:gd name="adj5" fmla="val 108320"/>
              <a:gd name="adj6" fmla="val -38998"/>
            </a:avLst>
          </a:prstGeom>
        </p:spPr>
        <p:style>
          <a:lnRef idx="2">
            <a:schemeClr val="dk1"/>
          </a:lnRef>
          <a:fillRef idx="1">
            <a:schemeClr val="lt1"/>
          </a:fillRef>
          <a:effectRef idx="0">
            <a:schemeClr val="dk1"/>
          </a:effectRef>
          <a:fontRef idx="minor">
            <a:schemeClr val="dk1"/>
          </a:fontRef>
        </p:style>
        <p:txBody>
          <a:bodyPr rtlCol="0" anchor="ctr"/>
          <a:lstStyle/>
          <a:p>
            <a:pPr lvl="0"/>
            <a:r>
              <a:rPr lang="zh-TW" altLang="en-US" dirty="0" smtClean="0"/>
              <a:t>溫度感測整合於螺帽元件內，即時監控無誤差</a:t>
            </a:r>
          </a:p>
        </p:txBody>
      </p:sp>
      <p:sp>
        <p:nvSpPr>
          <p:cNvPr id="9" name="直線圖說文字 2 8"/>
          <p:cNvSpPr/>
          <p:nvPr/>
        </p:nvSpPr>
        <p:spPr>
          <a:xfrm>
            <a:off x="8678654" y="5132715"/>
            <a:ext cx="2938253" cy="681489"/>
          </a:xfrm>
          <a:prstGeom prst="borderCallout2">
            <a:avLst>
              <a:gd name="adj1" fmla="val 48266"/>
              <a:gd name="adj2" fmla="val -1970"/>
              <a:gd name="adj3" fmla="val 49578"/>
              <a:gd name="adj4" fmla="val -14506"/>
              <a:gd name="adj5" fmla="val 1730"/>
              <a:gd name="adj6" fmla="val -31355"/>
            </a:avLst>
          </a:prstGeom>
        </p:spPr>
        <p:style>
          <a:lnRef idx="2">
            <a:schemeClr val="dk1"/>
          </a:lnRef>
          <a:fillRef idx="1">
            <a:schemeClr val="lt1"/>
          </a:fillRef>
          <a:effectRef idx="0">
            <a:schemeClr val="dk1"/>
          </a:effectRef>
          <a:fontRef idx="minor">
            <a:schemeClr val="dk1"/>
          </a:fontRef>
        </p:style>
        <p:txBody>
          <a:bodyPr rtlCol="0" anchor="ctr"/>
          <a:lstStyle/>
          <a:p>
            <a:pPr lvl="0"/>
            <a:r>
              <a:rPr lang="zh-TW" altLang="en-US" dirty="0" smtClean="0"/>
              <a:t>依預壓及溫度資訊，診斷故障因子，提升檢修效率</a:t>
            </a:r>
            <a:endParaRPr lang="zh-TW" altLang="en-US" dirty="0"/>
          </a:p>
        </p:txBody>
      </p:sp>
    </p:spTree>
    <p:extLst>
      <p:ext uri="{BB962C8B-B14F-4D97-AF65-F5344CB8AC3E}">
        <p14:creationId xmlns:p14="http://schemas.microsoft.com/office/powerpoint/2010/main" xmlns="" val="997991116"/>
      </p:ext>
    </p:extLst>
  </p:cSld>
  <p:clrMapOvr>
    <a:masterClrMapping/>
  </p:clrMapOvr>
  <p:transition advTm="26204"/>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產品規格</a:t>
            </a:r>
            <a:endParaRPr lang="zh-TW" altLang="en-US" dirty="0"/>
          </a:p>
        </p:txBody>
      </p:sp>
      <p:sp>
        <p:nvSpPr>
          <p:cNvPr id="3" name="投影片編號版面配置區 2"/>
          <p:cNvSpPr>
            <a:spLocks noGrp="1"/>
          </p:cNvSpPr>
          <p:nvPr>
            <p:ph type="sldNum" sz="quarter" idx="12"/>
          </p:nvPr>
        </p:nvSpPr>
        <p:spPr/>
        <p:txBody>
          <a:bodyPr/>
          <a:lstStyle/>
          <a:p>
            <a:fld id="{609B6F06-C962-8F41-938A-6515850F20FD}" type="slidenum">
              <a:rPr kumimoji="1" lang="zh-TW" altLang="en-US" smtClean="0"/>
              <a:pPr/>
              <a:t>15</a:t>
            </a:fld>
            <a:endParaRPr kumimoji="1" lang="zh-TW" altLang="en-US" dirty="0"/>
          </a:p>
        </p:txBody>
      </p:sp>
      <p:graphicFrame>
        <p:nvGraphicFramePr>
          <p:cNvPr id="18" name="表格 17"/>
          <p:cNvGraphicFramePr>
            <a:graphicFrameLocks noGrp="1"/>
          </p:cNvGraphicFramePr>
          <p:nvPr/>
        </p:nvGraphicFramePr>
        <p:xfrm>
          <a:off x="1183444" y="1705708"/>
          <a:ext cx="9534379" cy="2787164"/>
        </p:xfrm>
        <a:graphic>
          <a:graphicData uri="http://schemas.openxmlformats.org/drawingml/2006/table">
            <a:tbl>
              <a:tblPr firstRow="1">
                <a:tableStyleId>{7E9639D4-E3E2-4D34-9284-5A2195B3D0D7}</a:tableStyleId>
              </a:tblPr>
              <a:tblGrid>
                <a:gridCol w="3045306">
                  <a:extLst>
                    <a:ext uri="{9D8B030D-6E8A-4147-A177-3AD203B41FA5}">
                      <a16:colId xmlns:a16="http://schemas.microsoft.com/office/drawing/2014/main" xmlns="" val="20000"/>
                    </a:ext>
                  </a:extLst>
                </a:gridCol>
                <a:gridCol w="2163423">
                  <a:extLst>
                    <a:ext uri="{9D8B030D-6E8A-4147-A177-3AD203B41FA5}">
                      <a16:colId xmlns:a16="http://schemas.microsoft.com/office/drawing/2014/main" xmlns="" val="20001"/>
                    </a:ext>
                  </a:extLst>
                </a:gridCol>
                <a:gridCol w="2162227">
                  <a:extLst>
                    <a:ext uri="{9D8B030D-6E8A-4147-A177-3AD203B41FA5}">
                      <a16:colId xmlns:a16="http://schemas.microsoft.com/office/drawing/2014/main" xmlns="" val="20002"/>
                    </a:ext>
                  </a:extLst>
                </a:gridCol>
                <a:gridCol w="2163423">
                  <a:extLst>
                    <a:ext uri="{9D8B030D-6E8A-4147-A177-3AD203B41FA5}">
                      <a16:colId xmlns:a16="http://schemas.microsoft.com/office/drawing/2014/main" xmlns="" val="20003"/>
                    </a:ext>
                  </a:extLst>
                </a:gridCol>
              </a:tblGrid>
              <a:tr h="696791">
                <a:tc>
                  <a:txBody>
                    <a:bodyPr/>
                    <a:lstStyle/>
                    <a:p>
                      <a:pPr>
                        <a:spcAft>
                          <a:spcPts val="0"/>
                        </a:spcAft>
                      </a:pPr>
                      <a:endParaRPr lang="en-US" sz="2400" kern="100" dirty="0">
                        <a:latin typeface="微軟正黑體"/>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TW" altLang="en-US" sz="2400" kern="100" dirty="0" smtClean="0">
                          <a:latin typeface="+mn-lt"/>
                          <a:ea typeface="+mn-ea"/>
                          <a:cs typeface="+mn-cs"/>
                        </a:rPr>
                        <a:t>複合感測式</a:t>
                      </a:r>
                      <a:endParaRPr lang="zh-TW" sz="28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marL="0" algn="ctr" defTabSz="914400" rtl="0" eaLnBrk="1" latinLnBrk="0" hangingPunct="1">
                        <a:spcAft>
                          <a:spcPts val="0"/>
                        </a:spcAft>
                      </a:pPr>
                      <a:r>
                        <a:rPr lang="zh-TW" altLang="en-US" sz="2400" b="1" kern="100" dirty="0" smtClean="0">
                          <a:solidFill>
                            <a:schemeClr val="bg1"/>
                          </a:solidFill>
                          <a:latin typeface="+mn-lt"/>
                          <a:ea typeface="+mn-ea"/>
                          <a:cs typeface="+mn-cs"/>
                        </a:rPr>
                        <a:t>溫度感測式</a:t>
                      </a:r>
                      <a:endParaRPr lang="zh-TW" altLang="en-US" sz="2400" b="1" kern="100" dirty="0">
                        <a:solidFill>
                          <a:schemeClr val="bg1"/>
                        </a:solidFill>
                        <a:latin typeface="+mn-lt"/>
                        <a:ea typeface="+mn-ea"/>
                        <a:cs typeface="+mn-cs"/>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marL="0" algn="ctr" defTabSz="914400" rtl="0" eaLnBrk="1" latinLnBrk="0" hangingPunct="1">
                        <a:spcAft>
                          <a:spcPts val="0"/>
                        </a:spcAft>
                      </a:pPr>
                      <a:r>
                        <a:rPr lang="zh-TW" altLang="en-US" sz="2400" b="1" kern="100" dirty="0" smtClean="0">
                          <a:solidFill>
                            <a:schemeClr val="bg1"/>
                          </a:solidFill>
                          <a:latin typeface="+mn-lt"/>
                          <a:ea typeface="+mn-ea"/>
                          <a:cs typeface="+mn-cs"/>
                        </a:rPr>
                        <a:t>預壓感測式</a:t>
                      </a:r>
                      <a:endParaRPr lang="zh-TW" altLang="en-US" sz="2400" b="1" kern="100" dirty="0">
                        <a:solidFill>
                          <a:schemeClr val="bg1"/>
                        </a:solidFill>
                        <a:latin typeface="+mn-lt"/>
                        <a:ea typeface="+mn-ea"/>
                        <a:cs typeface="+mn-cs"/>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xmlns="" val="10000"/>
                  </a:ext>
                </a:extLst>
              </a:tr>
              <a:tr h="696791">
                <a:tc>
                  <a:txBody>
                    <a:bodyPr/>
                    <a:lstStyle/>
                    <a:p>
                      <a:pPr>
                        <a:spcAft>
                          <a:spcPts val="0"/>
                        </a:spcAft>
                      </a:pPr>
                      <a:r>
                        <a:rPr lang="en-US" sz="2400" kern="100" dirty="0"/>
                        <a:t>Temp sensing (</a:t>
                      </a:r>
                      <a:r>
                        <a:rPr lang="zh-TW" sz="2400" kern="100" dirty="0"/>
                        <a:t>溫度</a:t>
                      </a:r>
                      <a:r>
                        <a:rPr lang="en-US" sz="2400" kern="100" dirty="0"/>
                        <a:t>)</a:t>
                      </a:r>
                      <a:endParaRPr lang="zh-TW" sz="28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TW" sz="2400" kern="100" dirty="0"/>
                        <a:t>✓</a:t>
                      </a:r>
                      <a:endParaRPr lang="zh-TW" sz="28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TW" sz="2400" kern="100" dirty="0"/>
                        <a:t>✓</a:t>
                      </a:r>
                      <a:endParaRPr lang="zh-TW" sz="28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endParaRPr lang="en-US" sz="2400" kern="100">
                        <a:latin typeface="微軟正黑體"/>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xmlns="" val="10001"/>
                  </a:ext>
                </a:extLst>
              </a:tr>
              <a:tr h="696791">
                <a:tc>
                  <a:txBody>
                    <a:bodyPr/>
                    <a:lstStyle/>
                    <a:p>
                      <a:pPr>
                        <a:spcAft>
                          <a:spcPts val="0"/>
                        </a:spcAft>
                      </a:pPr>
                      <a:r>
                        <a:rPr lang="en-US" sz="2400" kern="100" dirty="0"/>
                        <a:t>Force sensing (</a:t>
                      </a:r>
                      <a:r>
                        <a:rPr lang="zh-TW" sz="2400" kern="100" dirty="0"/>
                        <a:t>預壓</a:t>
                      </a:r>
                      <a:r>
                        <a:rPr lang="en-US" sz="2400" kern="100" dirty="0"/>
                        <a:t>)</a:t>
                      </a:r>
                      <a:endParaRPr lang="zh-TW" sz="28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TW" sz="2400" kern="100" dirty="0"/>
                        <a:t>✓</a:t>
                      </a:r>
                      <a:endParaRPr lang="zh-TW" sz="28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endParaRPr lang="en-US" sz="2400" kern="100" dirty="0">
                        <a:latin typeface="微軟正黑體"/>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TW" sz="2400" kern="100" dirty="0"/>
                        <a:t>✓</a:t>
                      </a:r>
                      <a:endParaRPr lang="zh-TW" sz="28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xmlns="" val="10002"/>
                  </a:ext>
                </a:extLst>
              </a:tr>
              <a:tr h="696791">
                <a:tc>
                  <a:txBody>
                    <a:bodyPr/>
                    <a:lstStyle/>
                    <a:p>
                      <a:pPr marL="0" algn="l" defTabSz="914400" rtl="0" eaLnBrk="1" latinLnBrk="0" hangingPunct="1">
                        <a:spcAft>
                          <a:spcPts val="0"/>
                        </a:spcAft>
                      </a:pPr>
                      <a:r>
                        <a:rPr lang="en-US" altLang="zh-TW" sz="2400" kern="100" dirty="0" smtClean="0">
                          <a:solidFill>
                            <a:schemeClr val="tx1"/>
                          </a:solidFill>
                          <a:latin typeface="+mn-lt"/>
                          <a:ea typeface="+mn-ea"/>
                          <a:cs typeface="+mn-cs"/>
                        </a:rPr>
                        <a:t>Spec.(</a:t>
                      </a:r>
                      <a:r>
                        <a:rPr lang="zh-TW" altLang="en-US" sz="2400" kern="100" dirty="0" smtClean="0">
                          <a:solidFill>
                            <a:schemeClr val="tx1"/>
                          </a:solidFill>
                          <a:latin typeface="+mn-lt"/>
                          <a:ea typeface="+mn-ea"/>
                          <a:cs typeface="+mn-cs"/>
                        </a:rPr>
                        <a:t>規格</a:t>
                      </a:r>
                      <a:r>
                        <a:rPr lang="en-US" altLang="zh-TW" sz="2400" kern="100" dirty="0" smtClean="0">
                          <a:solidFill>
                            <a:schemeClr val="tx1"/>
                          </a:solidFill>
                          <a:latin typeface="+mn-lt"/>
                          <a:ea typeface="+mn-ea"/>
                          <a:cs typeface="+mn-cs"/>
                        </a:rPr>
                        <a:t>)</a:t>
                      </a:r>
                      <a:endParaRPr lang="zh-TW" sz="2400" kern="100" dirty="0">
                        <a:solidFill>
                          <a:schemeClr val="tx1"/>
                        </a:solidFill>
                        <a:latin typeface="+mn-lt"/>
                        <a:ea typeface="+mn-ea"/>
                        <a:cs typeface="+mn-cs"/>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gridSpan="3">
                  <a:txBody>
                    <a:bodyPr/>
                    <a:lstStyle/>
                    <a:p>
                      <a:pPr algn="ctr">
                        <a:spcAft>
                          <a:spcPts val="0"/>
                        </a:spcAft>
                      </a:pPr>
                      <a:r>
                        <a:rPr lang="en-US" altLang="zh-TW" sz="2400" kern="100" dirty="0" smtClean="0">
                          <a:latin typeface="+mn-lt"/>
                          <a:ea typeface="+mn-ea"/>
                          <a:cs typeface="+mn-cs"/>
                        </a:rPr>
                        <a:t>DFV25~80</a:t>
                      </a:r>
                      <a:r>
                        <a:rPr lang="zh-TW" altLang="en-US" sz="2400" kern="100" dirty="0" smtClean="0">
                          <a:latin typeface="+mn-lt"/>
                          <a:ea typeface="+mn-ea"/>
                          <a:cs typeface="+mn-cs"/>
                        </a:rPr>
                        <a:t>型 </a:t>
                      </a:r>
                      <a:r>
                        <a:rPr lang="en-US" altLang="zh-TW" sz="2400" kern="100" dirty="0" smtClean="0">
                          <a:latin typeface="+mn-lt"/>
                          <a:ea typeface="+mn-ea"/>
                          <a:cs typeface="+mn-cs"/>
                        </a:rPr>
                        <a:t/>
                      </a:r>
                      <a:br>
                        <a:rPr lang="en-US" altLang="zh-TW" sz="2400" kern="100" dirty="0" smtClean="0">
                          <a:latin typeface="+mn-lt"/>
                          <a:ea typeface="+mn-ea"/>
                          <a:cs typeface="+mn-cs"/>
                        </a:rPr>
                      </a:br>
                      <a:r>
                        <a:rPr lang="en-US" altLang="zh-TW" sz="1600" kern="100" dirty="0" smtClean="0">
                          <a:latin typeface="+mn-lt"/>
                          <a:ea typeface="+mn-ea"/>
                          <a:cs typeface="+mn-cs"/>
                        </a:rPr>
                        <a:t>(</a:t>
                      </a:r>
                      <a:r>
                        <a:rPr lang="zh-TW" altLang="en-US" sz="1600" kern="100" dirty="0" smtClean="0">
                          <a:latin typeface="+mn-lt"/>
                          <a:ea typeface="+mn-ea"/>
                          <a:cs typeface="+mn-cs"/>
                        </a:rPr>
                        <a:t>若有其他規格需求 需與研發確認客製</a:t>
                      </a:r>
                      <a:r>
                        <a:rPr lang="en-US" altLang="zh-TW" sz="1600" kern="100" dirty="0" smtClean="0">
                          <a:latin typeface="+mn-lt"/>
                          <a:ea typeface="+mn-ea"/>
                          <a:cs typeface="+mn-cs"/>
                        </a:rPr>
                        <a:t>)</a:t>
                      </a:r>
                      <a:endParaRPr lang="zh-TW" sz="18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hMerge="1">
                  <a:txBody>
                    <a:bodyPr/>
                    <a:lstStyle/>
                    <a:p>
                      <a:pPr algn="ctr">
                        <a:spcAft>
                          <a:spcPts val="0"/>
                        </a:spcAft>
                      </a:pPr>
                      <a:endParaRPr lang="zh-TW" sz="24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hMerge="1">
                  <a:txBody>
                    <a:bodyPr/>
                    <a:lstStyle/>
                    <a:p>
                      <a:pPr algn="ctr">
                        <a:spcAft>
                          <a:spcPts val="0"/>
                        </a:spcAft>
                      </a:pPr>
                      <a:endParaRPr lang="zh-TW" sz="2400" kern="100" dirty="0">
                        <a:latin typeface="Calibri"/>
                        <a:ea typeface="新細明體"/>
                        <a:cs typeface="Times New Roman"/>
                      </a:endParaRPr>
                    </a:p>
                  </a:txBody>
                  <a:tcPr marL="68580" marR="68580"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145"/>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hangingPunct="1">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81924" name="Rectangle 147"/>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hangingPunct="1">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81925" name="Rectangle 149"/>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hangingPunct="1">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81926" name="Rectangle 151"/>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hangingPunct="1">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22" name="五邊形 21"/>
          <p:cNvSpPr/>
          <p:nvPr/>
        </p:nvSpPr>
        <p:spPr>
          <a:xfrm>
            <a:off x="1599130" y="575728"/>
            <a:ext cx="1980000" cy="405000"/>
          </a:xfrm>
          <a:prstGeom prst="homePlate">
            <a:avLst/>
          </a:prstGeom>
          <a:solidFill>
            <a:srgbClr val="0000CC"/>
          </a:solidFill>
          <a:ln w="12700" cap="flat" cmpd="sng" algn="ctr">
            <a:solidFill>
              <a:sysClr val="window" lastClr="FFFFFF"/>
            </a:solidFill>
            <a:prstDash val="solid"/>
            <a:miter lim="800000"/>
          </a:ln>
          <a:effectLst/>
        </p:spPr>
        <p:txBody>
          <a:bodyPr rtlCol="0" anchor="ctr" anchorCtr="0"/>
          <a:lstStyle/>
          <a:p>
            <a:pPr algn="ctr"/>
            <a:r>
              <a:rPr lang="zh-TW" altLang="en-US" sz="1400" b="1" kern="0" dirty="0">
                <a:solidFill>
                  <a:prstClr val="white"/>
                </a:solidFill>
                <a:latin typeface="微軟正黑體" panose="020B0604030504040204" pitchFamily="34" charset="-120"/>
                <a:ea typeface="微軟正黑體" panose="020B0604030504040204" pitchFamily="34" charset="-120"/>
              </a:rPr>
              <a:t>進給軸與感測器組裝</a:t>
            </a:r>
          </a:p>
        </p:txBody>
      </p:sp>
      <p:pic>
        <p:nvPicPr>
          <p:cNvPr id="37" name="圖片 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03714" y="1007776"/>
            <a:ext cx="2447591" cy="183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五邊形 40"/>
          <p:cNvSpPr/>
          <p:nvPr/>
        </p:nvSpPr>
        <p:spPr>
          <a:xfrm>
            <a:off x="3818252" y="575728"/>
            <a:ext cx="1980000" cy="405000"/>
          </a:xfrm>
          <a:prstGeom prst="homePlate">
            <a:avLst/>
          </a:prstGeom>
          <a:solidFill>
            <a:srgbClr val="0000CC"/>
          </a:solidFill>
          <a:ln w="12700" cap="flat" cmpd="sng" algn="ctr">
            <a:solidFill>
              <a:sysClr val="window" lastClr="FFFFFF"/>
            </a:solidFill>
            <a:prstDash val="solid"/>
            <a:miter lim="800000"/>
          </a:ln>
          <a:effectLst/>
        </p:spPr>
        <p:txBody>
          <a:bodyPr rtlCol="0" anchor="ctr" anchorCtr="0"/>
          <a:lstStyle/>
          <a:p>
            <a:pPr algn="ctr"/>
            <a:r>
              <a:rPr lang="zh-TW" altLang="en-US" sz="1400" b="1" kern="0" dirty="0">
                <a:solidFill>
                  <a:prstClr val="white"/>
                </a:solidFill>
                <a:latin typeface="微軟正黑體" panose="020B0604030504040204" pitchFamily="34" charset="-120"/>
                <a:ea typeface="微軟正黑體" panose="020B0604030504040204" pitchFamily="34" charset="-120"/>
              </a:rPr>
              <a:t>裸機組裝</a:t>
            </a:r>
          </a:p>
        </p:txBody>
      </p:sp>
      <p:pic>
        <p:nvPicPr>
          <p:cNvPr id="4" name="圖片 3"/>
          <p:cNvPicPr>
            <a:picLocks noChangeAspect="1"/>
          </p:cNvPicPr>
          <p:nvPr/>
        </p:nvPicPr>
        <p:blipFill rotWithShape="1">
          <a:blip r:embed="rId5" cstate="print">
            <a:extLst>
              <a:ext uri="{28A0092B-C50C-407E-A947-70E740481C1C}">
                <a14:useLocalDpi xmlns:a14="http://schemas.microsoft.com/office/drawing/2010/main" xmlns="" val="0"/>
              </a:ext>
            </a:extLst>
          </a:blip>
          <a:srcRect t="5568" b="7776"/>
          <a:stretch/>
        </p:blipFill>
        <p:spPr>
          <a:xfrm>
            <a:off x="1599131" y="1028154"/>
            <a:ext cx="1868829" cy="2160240"/>
          </a:xfrm>
          <a:prstGeom prst="rect">
            <a:avLst/>
          </a:prstGeom>
        </p:spPr>
      </p:pic>
      <p:sp>
        <p:nvSpPr>
          <p:cNvPr id="42" name="五邊形 41"/>
          <p:cNvSpPr/>
          <p:nvPr/>
        </p:nvSpPr>
        <p:spPr>
          <a:xfrm>
            <a:off x="7376262" y="575728"/>
            <a:ext cx="2191967" cy="405000"/>
          </a:xfrm>
          <a:prstGeom prst="homePlate">
            <a:avLst/>
          </a:prstGeom>
          <a:solidFill>
            <a:srgbClr val="0000CC"/>
          </a:solidFill>
          <a:ln w="12700" cap="flat" cmpd="sng" algn="ctr">
            <a:solidFill>
              <a:sysClr val="window" lastClr="FFFFFF"/>
            </a:solidFill>
            <a:prstDash val="solid"/>
            <a:miter lim="800000"/>
          </a:ln>
          <a:effectLst/>
        </p:spPr>
        <p:txBody>
          <a:bodyPr rtlCol="0" anchor="ctr" anchorCtr="0"/>
          <a:lstStyle/>
          <a:p>
            <a:pPr algn="ctr"/>
            <a:r>
              <a:rPr lang="zh-TW" altLang="en-US" sz="1400" b="1" kern="0" dirty="0">
                <a:solidFill>
                  <a:prstClr val="white"/>
                </a:solidFill>
                <a:latin typeface="微軟正黑體" panose="020B0604030504040204" pitchFamily="34" charset="-120"/>
                <a:ea typeface="微軟正黑體" panose="020B0604030504040204" pitchFamily="34" charset="-120"/>
              </a:rPr>
              <a:t>複合式感測器訊號走線</a:t>
            </a:r>
          </a:p>
        </p:txBody>
      </p:sp>
      <p:pic>
        <p:nvPicPr>
          <p:cNvPr id="43" name="內容版面配置區 5">
            <a:extLst>
              <a:ext uri="{FF2B5EF4-FFF2-40B4-BE49-F238E27FC236}">
                <a16:creationId xmlns:a16="http://schemas.microsoft.com/office/drawing/2014/main" xmlns="" id="{868A3181-30E5-4B48-8A6E-D54B8BD80193}"/>
              </a:ext>
            </a:extLst>
          </p:cNvPr>
          <p:cNvPicPr>
            <a:picLocks noGrp="1" noChangeAspect="1"/>
          </p:cNvPicPr>
          <p:nvPr>
            <p:ph idx="1"/>
          </p:nvPr>
        </p:nvPicPr>
        <p:blipFill>
          <a:blip r:embed="rId6" cstate="print">
            <a:extLst>
              <a:ext uri="{28A0092B-C50C-407E-A947-70E740481C1C}">
                <a14:useLocalDpi xmlns:a14="http://schemas.microsoft.com/office/drawing/2010/main" xmlns="" val="0"/>
              </a:ext>
            </a:extLst>
          </a:blip>
          <a:stretch>
            <a:fillRect/>
          </a:stretch>
        </p:blipFill>
        <p:spPr>
          <a:xfrm>
            <a:off x="5951985" y="1007776"/>
            <a:ext cx="2448272" cy="1835376"/>
          </a:xfrm>
        </p:spPr>
      </p:pic>
      <p:sp>
        <p:nvSpPr>
          <p:cNvPr id="45" name="五邊形 44"/>
          <p:cNvSpPr/>
          <p:nvPr/>
        </p:nvSpPr>
        <p:spPr>
          <a:xfrm>
            <a:off x="1599131" y="2985894"/>
            <a:ext cx="2191967" cy="405000"/>
          </a:xfrm>
          <a:prstGeom prst="homePlate">
            <a:avLst/>
          </a:prstGeom>
          <a:solidFill>
            <a:srgbClr val="0000CC"/>
          </a:solidFill>
          <a:ln w="12700" cap="flat" cmpd="sng" algn="ctr">
            <a:solidFill>
              <a:sysClr val="window" lastClr="FFFFFF"/>
            </a:solidFill>
            <a:prstDash val="solid"/>
            <a:miter lim="800000"/>
          </a:ln>
          <a:effectLst/>
        </p:spPr>
        <p:txBody>
          <a:bodyPr rtlCol="0" anchor="ctr" anchorCtr="0"/>
          <a:lstStyle/>
          <a:p>
            <a:pPr algn="ctr"/>
            <a:r>
              <a:rPr lang="zh-TW" altLang="en-US" sz="1400" b="1" kern="0" dirty="0">
                <a:solidFill>
                  <a:prstClr val="white"/>
                </a:solidFill>
                <a:latin typeface="微軟正黑體" panose="020B0604030504040204" pitchFamily="34" charset="-120"/>
                <a:ea typeface="微軟正黑體" panose="020B0604030504040204" pitchFamily="34" charset="-120"/>
              </a:rPr>
              <a:t>外罩組裝</a:t>
            </a:r>
          </a:p>
        </p:txBody>
      </p:sp>
      <p:pic>
        <p:nvPicPr>
          <p:cNvPr id="46" name="圖片 45">
            <a:extLst>
              <a:ext uri="{FF2B5EF4-FFF2-40B4-BE49-F238E27FC236}">
                <a16:creationId xmlns:a16="http://schemas.microsoft.com/office/drawing/2014/main" xmlns="" id="{F6F1C516-96FA-4556-98FE-F31256DF75E8}"/>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22190" t="15564"/>
          <a:stretch/>
        </p:blipFill>
        <p:spPr>
          <a:xfrm>
            <a:off x="1599131" y="3446354"/>
            <a:ext cx="2624797" cy="2135263"/>
          </a:xfrm>
          <a:prstGeom prst="rect">
            <a:avLst/>
          </a:prstGeom>
        </p:spPr>
      </p:pic>
      <p:sp>
        <p:nvSpPr>
          <p:cNvPr id="47" name="五邊形 46"/>
          <p:cNvSpPr/>
          <p:nvPr/>
        </p:nvSpPr>
        <p:spPr>
          <a:xfrm>
            <a:off x="4511825" y="2985894"/>
            <a:ext cx="2207324" cy="405000"/>
          </a:xfrm>
          <a:prstGeom prst="homePlate">
            <a:avLst/>
          </a:prstGeom>
          <a:solidFill>
            <a:srgbClr val="0000CC"/>
          </a:solidFill>
          <a:ln w="12700" cap="flat" cmpd="sng" algn="ctr">
            <a:solidFill>
              <a:sysClr val="window" lastClr="FFFFFF"/>
            </a:solidFill>
            <a:prstDash val="solid"/>
            <a:miter lim="800000"/>
          </a:ln>
          <a:effectLst/>
        </p:spPr>
        <p:txBody>
          <a:bodyPr rtlCol="0" anchor="ctr" anchorCtr="0"/>
          <a:lstStyle/>
          <a:p>
            <a:pPr algn="ctr"/>
            <a:r>
              <a:rPr lang="zh-TW" altLang="en-US" sz="1200" b="1" kern="0" dirty="0">
                <a:solidFill>
                  <a:prstClr val="white"/>
                </a:solidFill>
                <a:latin typeface="微軟正黑體" panose="020B0604030504040204" pitchFamily="34" charset="-120"/>
                <a:ea typeface="微軟正黑體" panose="020B0604030504040204" pitchFamily="34" charset="-120"/>
              </a:rPr>
              <a:t>工具機 </a:t>
            </a:r>
            <a:r>
              <a:rPr lang="en-US" altLang="zh-TW" sz="1200" b="1" kern="0" dirty="0">
                <a:solidFill>
                  <a:prstClr val="white"/>
                </a:solidFill>
                <a:latin typeface="Times New Roman" panose="02020603050405020304" pitchFamily="18" charset="0"/>
                <a:ea typeface="微軟正黑體" panose="020B0604030504040204" pitchFamily="34" charset="-120"/>
                <a:cs typeface="Times New Roman" panose="02020603050405020304" pitchFamily="18" charset="0"/>
              </a:rPr>
              <a:t>beta-site </a:t>
            </a:r>
            <a:r>
              <a:rPr lang="zh-TW" altLang="en-US" sz="1200" b="1" kern="0" dirty="0">
                <a:solidFill>
                  <a:prstClr val="white"/>
                </a:solidFill>
                <a:latin typeface="微軟正黑體" panose="020B0604030504040204" pitchFamily="34" charset="-120"/>
                <a:ea typeface="微軟正黑體" panose="020B0604030504040204" pitchFamily="34" charset="-120"/>
              </a:rPr>
              <a:t>測試驗証平台系統</a:t>
            </a:r>
          </a:p>
        </p:txBody>
      </p:sp>
      <p:pic>
        <p:nvPicPr>
          <p:cNvPr id="48" name="圖片 47">
            <a:extLst>
              <a:ext uri="{FF2B5EF4-FFF2-40B4-BE49-F238E27FC236}">
                <a16:creationId xmlns:a16="http://schemas.microsoft.com/office/drawing/2014/main" xmlns="" id="{06E34C8D-C425-4523-A9BC-FE3CBCE35140}"/>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t="8000" r="28708" b="6951"/>
          <a:stretch/>
        </p:blipFill>
        <p:spPr>
          <a:xfrm>
            <a:off x="4511826" y="3390894"/>
            <a:ext cx="2413819" cy="2162742"/>
          </a:xfrm>
          <a:prstGeom prst="rect">
            <a:avLst/>
          </a:prstGeom>
        </p:spPr>
      </p:pic>
      <p:sp>
        <p:nvSpPr>
          <p:cNvPr id="49" name="內容版面配置區 1">
            <a:extLst>
              <a:ext uri="{FF2B5EF4-FFF2-40B4-BE49-F238E27FC236}">
                <a16:creationId xmlns:a16="http://schemas.microsoft.com/office/drawing/2014/main" xmlns="" id="{B3864A6B-5AC7-4106-9B71-AFF1C8AA6952}"/>
              </a:ext>
            </a:extLst>
          </p:cNvPr>
          <p:cNvSpPr txBox="1">
            <a:spLocks/>
          </p:cNvSpPr>
          <p:nvPr/>
        </p:nvSpPr>
        <p:spPr bwMode="auto">
          <a:xfrm>
            <a:off x="12311945" y="4437113"/>
            <a:ext cx="1570224" cy="1561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14350" indent="-514350" algn="l" rtl="0" eaLnBrk="0" fontAlgn="base" hangingPunct="0">
              <a:spcBef>
                <a:spcPct val="20000"/>
              </a:spcBef>
              <a:spcAft>
                <a:spcPct val="0"/>
              </a:spcAft>
              <a:buFont typeface="Wingdings" pitchFamily="2" charset="2"/>
              <a:buChar char="p"/>
              <a:defRPr sz="2800" b="1" kern="1200">
                <a:solidFill>
                  <a:schemeClr val="tx1"/>
                </a:solidFill>
                <a:latin typeface="Times New Roman" pitchFamily="18" charset="0"/>
                <a:ea typeface="標楷體" pitchFamily="65" charset="-120"/>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標楷體" pitchFamily="65" charset="-12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標楷體" pitchFamily="65" charset="-12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Times New Roman" pitchFamily="18" charset="0"/>
                <a:ea typeface="標楷體" pitchFamily="65" charset="-12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Times New Roman" pitchFamily="18" charset="0"/>
                <a:ea typeface="標楷體" pitchFamily="65" charset="-12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30000"/>
              </a:lnSpc>
              <a:spcBef>
                <a:spcPts val="0"/>
              </a:spcBef>
              <a:buNone/>
            </a:pPr>
            <a:r>
              <a:rPr lang="en-US" altLang="zh-TW" sz="1400" dirty="0">
                <a:solidFill>
                  <a:srgbClr val="0000FF"/>
                </a:solidFill>
                <a:latin typeface="Tw Cen MT" panose="020B0602020104020603" pitchFamily="34" charset="0"/>
                <a:ea typeface="微軟正黑體" panose="020B0604030504040204" pitchFamily="34" charset="-120"/>
              </a:rPr>
              <a:t>CB</a:t>
            </a:r>
            <a:r>
              <a:rPr lang="zh-TW" altLang="en-US" sz="1400" dirty="0">
                <a:solidFill>
                  <a:srgbClr val="0000FF"/>
                </a:solidFill>
                <a:latin typeface="Tw Cen MT" panose="020B0602020104020603" pitchFamily="34" charset="0"/>
                <a:ea typeface="微軟正黑體" panose="020B0604030504040204" pitchFamily="34" charset="-120"/>
              </a:rPr>
              <a:t>系列 </a:t>
            </a:r>
            <a:r>
              <a:rPr lang="en-US" altLang="zh-TW" sz="1400" dirty="0">
                <a:solidFill>
                  <a:srgbClr val="0000FF"/>
                </a:solidFill>
                <a:latin typeface="Tw Cen MT" panose="020B0602020104020603" pitchFamily="34" charset="0"/>
                <a:ea typeface="微軟正黑體" panose="020B0604030504040204" pitchFamily="34" charset="-120"/>
              </a:rPr>
              <a:t>(</a:t>
            </a:r>
            <a:r>
              <a:rPr lang="zh-TW" altLang="en-US" sz="1400" dirty="0">
                <a:solidFill>
                  <a:srgbClr val="0000FF"/>
                </a:solidFill>
                <a:latin typeface="Tw Cen MT" panose="020B0602020104020603" pitchFamily="34" charset="0"/>
                <a:ea typeface="微軟正黑體" panose="020B0604030504040204" pitchFamily="34" charset="-120"/>
              </a:rPr>
              <a:t>本計畫使用</a:t>
            </a:r>
            <a:r>
              <a:rPr lang="en-US" altLang="zh-TW" sz="1400" dirty="0">
                <a:solidFill>
                  <a:srgbClr val="0000FF"/>
                </a:solidFill>
                <a:latin typeface="Tw Cen MT" panose="020B0602020104020603" pitchFamily="34" charset="0"/>
                <a:ea typeface="微軟正黑體" panose="020B0604030504040204" pitchFamily="34" charset="-120"/>
              </a:rPr>
              <a:t>) </a:t>
            </a:r>
            <a:r>
              <a:rPr lang="zh-TW" altLang="en-US" sz="1400" dirty="0">
                <a:latin typeface="Tw Cen MT" panose="020B0602020104020603" pitchFamily="34" charset="0"/>
                <a:ea typeface="微軟正黑體" panose="020B0604030504040204" pitchFamily="34" charset="-120"/>
              </a:rPr>
              <a:t>與</a:t>
            </a:r>
            <a:r>
              <a:rPr lang="en-US" altLang="zh-TW" sz="1400" dirty="0">
                <a:latin typeface="Tw Cen MT" panose="020B0602020104020603" pitchFamily="34" charset="0"/>
                <a:ea typeface="微軟正黑體" panose="020B0604030504040204" pitchFamily="34" charset="-120"/>
              </a:rPr>
              <a:t>SY2-42E</a:t>
            </a:r>
            <a:r>
              <a:rPr lang="zh-TW" altLang="en-US" sz="1400" dirty="0">
                <a:latin typeface="Tw Cen MT" panose="020B0602020104020603" pitchFamily="34" charset="0"/>
                <a:ea typeface="微軟正黑體" panose="020B0604030504040204" pitchFamily="34" charset="-120"/>
              </a:rPr>
              <a:t>為洽群目前在國內外銷售的主力機種</a:t>
            </a:r>
          </a:p>
        </p:txBody>
      </p:sp>
      <p:pic>
        <p:nvPicPr>
          <p:cNvPr id="2" name="10986397915172">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rotWithShape="1">
          <a:blip r:embed="rId10"/>
          <a:srcRect l="15497" r="10544"/>
          <a:stretch/>
        </p:blipFill>
        <p:spPr>
          <a:xfrm>
            <a:off x="8452106" y="1020142"/>
            <a:ext cx="2232247" cy="1697718"/>
          </a:xfrm>
          <a:prstGeom prst="rect">
            <a:avLst/>
          </a:prstGeom>
        </p:spPr>
      </p:pic>
      <p:pic>
        <p:nvPicPr>
          <p:cNvPr id="3" name="tmp_v4738287079782959475">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rotWithShape="1">
          <a:blip r:embed="rId12"/>
          <a:srcRect l="37476" t="10586" r="-1"/>
          <a:stretch/>
        </p:blipFill>
        <p:spPr>
          <a:xfrm>
            <a:off x="8616281" y="3024000"/>
            <a:ext cx="1512168" cy="1216422"/>
          </a:xfrm>
          <a:prstGeom prst="rect">
            <a:avLst/>
          </a:prstGeom>
        </p:spPr>
      </p:pic>
      <p:pic>
        <p:nvPicPr>
          <p:cNvPr id="5" name="tmp_v4738287079875578742">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rotWithShape="1">
          <a:blip r:embed="rId14"/>
          <a:srcRect l="23852" t="9045" r="12947"/>
          <a:stretch/>
        </p:blipFill>
        <p:spPr>
          <a:xfrm>
            <a:off x="8616281" y="4392152"/>
            <a:ext cx="1512168" cy="1224136"/>
          </a:xfrm>
          <a:prstGeom prst="rect">
            <a:avLst/>
          </a:prstGeom>
        </p:spPr>
      </p:pic>
      <p:sp>
        <p:nvSpPr>
          <p:cNvPr id="6" name="文字方塊 5"/>
          <p:cNvSpPr txBox="1"/>
          <p:nvPr/>
        </p:nvSpPr>
        <p:spPr>
          <a:xfrm>
            <a:off x="1919537" y="5711894"/>
            <a:ext cx="8352929" cy="584775"/>
          </a:xfrm>
          <a:prstGeom prst="rect">
            <a:avLst/>
          </a:prstGeom>
          <a:noFill/>
        </p:spPr>
        <p:txBody>
          <a:bodyPr wrap="square" rtlCol="0">
            <a:spAutoFit/>
          </a:bodyPr>
          <a:lstStyle/>
          <a:p>
            <a:r>
              <a:rPr lang="zh-TW" altLang="en-US" sz="1600" dirty="0">
                <a:solidFill>
                  <a:srgbClr val="3E3A39"/>
                </a:solidFill>
                <a:latin typeface="微軟正黑體" panose="020B0604030504040204" pitchFamily="34" charset="-120"/>
                <a:ea typeface="微軟正黑體" panose="020B0604030504040204" pitchFamily="34" charset="-120"/>
              </a:rPr>
              <a:t>已針對</a:t>
            </a:r>
            <a:r>
              <a:rPr lang="en-US" altLang="zh-TW" sz="1600" dirty="0">
                <a:solidFill>
                  <a:srgbClr val="3E3A39"/>
                </a:solidFill>
                <a:latin typeface="微軟正黑體" panose="020B0604030504040204" pitchFamily="34" charset="-120"/>
                <a:ea typeface="微軟正黑體" panose="020B0604030504040204" pitchFamily="34" charset="-120"/>
              </a:rPr>
              <a:t>CNC</a:t>
            </a:r>
            <a:r>
              <a:rPr lang="zh-TW" altLang="en-US" sz="1600" dirty="0">
                <a:solidFill>
                  <a:srgbClr val="3E3A39"/>
                </a:solidFill>
                <a:latin typeface="微軟正黑體" panose="020B0604030504040204" pitchFamily="34" charset="-120"/>
                <a:ea typeface="微軟正黑體" panose="020B0604030504040204" pitchFamily="34" charset="-120"/>
              </a:rPr>
              <a:t>車床進給軸導螺桿建立預壓監控系統，當螺桿預壓力超過</a:t>
            </a:r>
            <a:r>
              <a:rPr lang="en-US" altLang="zh-TW" sz="1600" dirty="0">
                <a:solidFill>
                  <a:srgbClr val="3E3A39"/>
                </a:solidFill>
                <a:latin typeface="微軟正黑體" panose="020B0604030504040204" pitchFamily="34" charset="-120"/>
                <a:ea typeface="微軟正黑體" panose="020B0604030504040204" pitchFamily="34" charset="-120"/>
              </a:rPr>
              <a:t>5% of preload</a:t>
            </a:r>
            <a:r>
              <a:rPr lang="zh-TW" altLang="en-US" sz="1600" dirty="0">
                <a:solidFill>
                  <a:srgbClr val="3E3A39"/>
                </a:solidFill>
                <a:latin typeface="微軟正黑體" panose="020B0604030504040204" pitchFamily="34" charset="-120"/>
                <a:ea typeface="微軟正黑體" panose="020B0604030504040204" pitchFamily="34" charset="-120"/>
              </a:rPr>
              <a:t>時即發出調整警示，進一步預壓力異常時則發出</a:t>
            </a:r>
            <a:r>
              <a:rPr lang="en-US" altLang="zh-TW" sz="1600" dirty="0">
                <a:solidFill>
                  <a:srgbClr val="3E3A39"/>
                </a:solidFill>
                <a:latin typeface="微軟正黑體" panose="020B0604030504040204" pitchFamily="34" charset="-120"/>
                <a:ea typeface="微軟正黑體" panose="020B0604030504040204" pitchFamily="34" charset="-120"/>
              </a:rPr>
              <a:t>Alarm</a:t>
            </a:r>
            <a:r>
              <a:rPr lang="zh-TW" altLang="en-US" sz="1600" dirty="0">
                <a:solidFill>
                  <a:srgbClr val="3E3A39"/>
                </a:solidFill>
                <a:latin typeface="微軟正黑體" panose="020B0604030504040204" pitchFamily="34" charset="-120"/>
                <a:ea typeface="微軟正黑體" panose="020B0604030504040204" pitchFamily="34" charset="-120"/>
              </a:rPr>
              <a:t>警報避免機台發生嚴重損壞。</a:t>
            </a:r>
          </a:p>
        </p:txBody>
      </p:sp>
      <p:cxnSp>
        <p:nvCxnSpPr>
          <p:cNvPr id="11" name="肘形接點 10"/>
          <p:cNvCxnSpPr>
            <a:stCxn id="48" idx="3"/>
            <a:endCxn id="5" idx="1"/>
          </p:cNvCxnSpPr>
          <p:nvPr/>
        </p:nvCxnSpPr>
        <p:spPr>
          <a:xfrm>
            <a:off x="6925645" y="4472266"/>
            <a:ext cx="1690637" cy="531955"/>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肘形接點 29"/>
          <p:cNvCxnSpPr>
            <a:endCxn id="3" idx="1"/>
          </p:cNvCxnSpPr>
          <p:nvPr/>
        </p:nvCxnSpPr>
        <p:spPr>
          <a:xfrm flipV="1">
            <a:off x="6925645" y="3632212"/>
            <a:ext cx="1690637" cy="608211"/>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sp>
        <p:nvSpPr>
          <p:cNvPr id="19" name="文字方塊 18"/>
          <p:cNvSpPr txBox="1"/>
          <p:nvPr/>
        </p:nvSpPr>
        <p:spPr>
          <a:xfrm>
            <a:off x="7853051" y="3333518"/>
            <a:ext cx="866964" cy="338554"/>
          </a:xfrm>
          <a:prstGeom prst="rect">
            <a:avLst/>
          </a:prstGeom>
          <a:no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正常</a:t>
            </a:r>
          </a:p>
        </p:txBody>
      </p:sp>
      <p:sp>
        <p:nvSpPr>
          <p:cNvPr id="38" name="文字方塊 37"/>
          <p:cNvSpPr txBox="1"/>
          <p:nvPr/>
        </p:nvSpPr>
        <p:spPr>
          <a:xfrm>
            <a:off x="7893333" y="4680184"/>
            <a:ext cx="866964" cy="338554"/>
          </a:xfrm>
          <a:prstGeom prst="rect">
            <a:avLst/>
          </a:prstGeom>
          <a:noFill/>
        </p:spPr>
        <p:txBody>
          <a:bodyPr wrap="square" rtlCol="0">
            <a:spAutoFit/>
          </a:bodyPr>
          <a:lstStyle/>
          <a:p>
            <a:r>
              <a:rPr lang="zh-TW" altLang="en-US" sz="1600" dirty="0">
                <a:solidFill>
                  <a:srgbClr val="FF0000"/>
                </a:solidFill>
                <a:latin typeface="微軟正黑體" panose="020B0604030504040204" pitchFamily="34" charset="-120"/>
                <a:ea typeface="微軟正黑體" panose="020B0604030504040204" pitchFamily="34" charset="-120"/>
              </a:rPr>
              <a:t>異常</a:t>
            </a:r>
          </a:p>
        </p:txBody>
      </p:sp>
      <p:sp>
        <p:nvSpPr>
          <p:cNvPr id="20" name="矩形 19"/>
          <p:cNvSpPr/>
          <p:nvPr/>
        </p:nvSpPr>
        <p:spPr>
          <a:xfrm>
            <a:off x="1190901" y="-5043"/>
            <a:ext cx="18002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2987225" y="78894"/>
            <a:ext cx="5622052" cy="523220"/>
          </a:xfrm>
          <a:prstGeom prst="rect">
            <a:avLst/>
          </a:prstGeom>
          <a:noFill/>
        </p:spPr>
        <p:txBody>
          <a:bodyPr wrap="none" rtlCol="0">
            <a:spAutoFit/>
          </a:bodyPr>
          <a:lstStyle/>
          <a:p>
            <a:r>
              <a:rPr lang="en-US" altLang="zh-TW" sz="2800" dirty="0">
                <a:latin typeface="微軟正黑體" panose="020B0604030504040204" pitchFamily="34" charset="-120"/>
                <a:ea typeface="微軟正黑體" panose="020B0604030504040204" pitchFamily="34" charset="-120"/>
              </a:rPr>
              <a:t>CNC</a:t>
            </a:r>
            <a:r>
              <a:rPr lang="zh-TW" altLang="en-US" sz="2800" dirty="0">
                <a:latin typeface="微軟正黑體" panose="020B0604030504040204" pitchFamily="34" charset="-120"/>
                <a:ea typeface="微軟正黑體" panose="020B0604030504040204" pitchFamily="34" charset="-120"/>
              </a:rPr>
              <a:t>車銑複合機導入智慧監控系統</a:t>
            </a:r>
          </a:p>
        </p:txBody>
      </p:sp>
    </p:spTree>
    <p:extLst>
      <p:ext uri="{BB962C8B-B14F-4D97-AF65-F5344CB8AC3E}">
        <p14:creationId xmlns:p14="http://schemas.microsoft.com/office/powerpoint/2010/main" xmlns="" val="287396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37" fill="hold"/>
                                        <p:tgtEl>
                                          <p:spTgt spid="5"/>
                                        </p:tgtEl>
                                      </p:cBhvr>
                                    </p:cmd>
                                  </p:childTnLst>
                                </p:cTn>
                              </p:par>
                              <p:par>
                                <p:cTn id="7" presetID="1" presetClass="mediacall" presetSubtype="0" fill="hold" nodeType="withEffect">
                                  <p:stCondLst>
                                    <p:cond delay="0"/>
                                  </p:stCondLst>
                                  <p:childTnLst>
                                    <p:cmd type="call" cmd="playFrom(0.0)">
                                      <p:cBhvr>
                                        <p:cTn id="8" dur="3402" fill="hold"/>
                                        <p:tgtEl>
                                          <p:spTgt spid="3"/>
                                        </p:tgtEl>
                                      </p:cBhvr>
                                    </p:cmd>
                                  </p:childTnLst>
                                </p:cTn>
                              </p:par>
                              <p:par>
                                <p:cTn id="9" presetID="1" presetClass="mediacall" presetSubtype="0" fill="hold" nodeType="withEffect">
                                  <p:stCondLst>
                                    <p:cond delay="0"/>
                                  </p:stCondLst>
                                  <p:childTnLst>
                                    <p:cmd type="call" cmd="playFrom(0.0)">
                                      <p:cBhvr>
                                        <p:cTn id="10" dur="13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repeatCount="indefinite" fill="remove"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repeatCount="indefinite" fill="remove"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09B6F06-C962-8F41-938A-6515850F20FD}" type="slidenum">
              <a:rPr kumimoji="1" lang="zh-TW" altLang="en-US" smtClean="0"/>
              <a:pPr/>
              <a:t>17</a:t>
            </a:fld>
            <a:endParaRPr kumimoji="1" lang="zh-TW" altLang="en-US" dirty="0"/>
          </a:p>
        </p:txBody>
      </p:sp>
      <p:pic>
        <p:nvPicPr>
          <p:cNvPr id="13" name="279269.t.mp4">
            <a:hlinkClick r:id="" action="ppaction://media"/>
          </p:cNvPr>
          <p:cNvPicPr>
            <a:picLocks noRot="1" noChangeAspect="1"/>
          </p:cNvPicPr>
          <p:nvPr>
            <a:videoFile r:link="rId1"/>
          </p:nvPr>
        </p:nvPicPr>
        <p:blipFill>
          <a:blip r:embed="rId4"/>
          <a:stretch>
            <a:fillRect/>
          </a:stretch>
        </p:blipFill>
        <p:spPr>
          <a:xfrm>
            <a:off x="6077086" y="714374"/>
            <a:ext cx="5600701" cy="4200526"/>
          </a:xfrm>
          <a:prstGeom prst="rect">
            <a:avLst/>
          </a:prstGeom>
        </p:spPr>
      </p:pic>
      <p:pic>
        <p:nvPicPr>
          <p:cNvPr id="14" name="20190816_092555.mp4">
            <a:hlinkClick r:id="" action="ppaction://media"/>
          </p:cNvPr>
          <p:cNvPicPr>
            <a:picLocks noRot="1" noChangeAspect="1"/>
          </p:cNvPicPr>
          <p:nvPr>
            <a:videoFile r:link="rId2"/>
          </p:nvPr>
        </p:nvPicPr>
        <p:blipFill>
          <a:blip r:embed="rId4"/>
          <a:stretch>
            <a:fillRect/>
          </a:stretch>
        </p:blipFill>
        <p:spPr>
          <a:xfrm>
            <a:off x="155472" y="728560"/>
            <a:ext cx="5581787" cy="4186340"/>
          </a:xfrm>
          <a:prstGeom prst="rect">
            <a:avLst/>
          </a:prstGeom>
        </p:spPr>
      </p:pic>
      <p:sp>
        <p:nvSpPr>
          <p:cNvPr id="16" name="文字方塊 15"/>
          <p:cNvSpPr txBox="1"/>
          <p:nvPr/>
        </p:nvSpPr>
        <p:spPr>
          <a:xfrm>
            <a:off x="6198392" y="5100268"/>
            <a:ext cx="5291594"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dirty="0" smtClean="0"/>
              <a:t>感測器預壓監控畫面</a:t>
            </a:r>
            <a:endParaRPr lang="en-US" altLang="zh-TW" dirty="0" smtClean="0"/>
          </a:p>
          <a:p>
            <a:r>
              <a:rPr lang="zh-TW" altLang="en-US" dirty="0" smtClean="0"/>
              <a:t>當</a:t>
            </a:r>
            <a:r>
              <a:rPr lang="zh-TW" altLang="en-US" dirty="0" smtClean="0"/>
              <a:t>螺帽行走至預壓異常區時</a:t>
            </a:r>
            <a:endParaRPr lang="en-US" altLang="zh-TW" dirty="0" smtClean="0"/>
          </a:p>
          <a:p>
            <a:r>
              <a:rPr lang="zh-TW" altLang="en-US" dirty="0" smtClean="0"/>
              <a:t>感測值會落入異常區</a:t>
            </a:r>
            <a:endParaRPr lang="zh-TW" altLang="en-US" dirty="0"/>
          </a:p>
        </p:txBody>
      </p:sp>
      <p:sp>
        <p:nvSpPr>
          <p:cNvPr id="17" name="文字方塊 16"/>
          <p:cNvSpPr txBox="1"/>
          <p:nvPr/>
        </p:nvSpPr>
        <p:spPr>
          <a:xfrm>
            <a:off x="323372" y="5100268"/>
            <a:ext cx="5291594"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dirty="0" smtClean="0"/>
              <a:t>螺帽組運行情形</a:t>
            </a:r>
            <a:endParaRPr lang="en-US" altLang="zh-TW" dirty="0" smtClean="0"/>
          </a:p>
          <a:p>
            <a:r>
              <a:rPr lang="zh-TW" altLang="en-US" dirty="0" smtClean="0"/>
              <a:t>左邊為失壓區</a:t>
            </a:r>
            <a:endParaRPr lang="en-US" altLang="zh-TW" dirty="0" smtClean="0"/>
          </a:p>
          <a:p>
            <a:r>
              <a:rPr lang="zh-TW" altLang="en-US" dirty="0" smtClean="0"/>
              <a:t>右邊為正常預壓</a:t>
            </a:r>
            <a:endParaRPr lang="en-US" altLang="zh-TW"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3"/>
                </p:tgtEl>
              </p:cMediaNode>
            </p:video>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video>
              <p:cMediaNode>
                <p:cTn id="16" fill="hold" display="0">
                  <p:stCondLst>
                    <p:cond delay="indefinite"/>
                  </p:stCondLst>
                  <p:endCondLst>
                    <p:cond evt="onNext" delay="0">
                      <p:tgtEl>
                        <p:sldTgt/>
                      </p:tgtEl>
                    </p:cond>
                    <p:cond evt="onPrev" delay="0">
                      <p:tgtEl>
                        <p:sldTgt/>
                      </p:tgtEl>
                    </p:cond>
                  </p:endCondLst>
                </p:cTn>
                <p:tgtEl>
                  <p:spTgt spid="14"/>
                </p:tgtEl>
              </p:cMediaNode>
            </p:video>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srcRect l="52380" t="14480" r="898" b="38252"/>
          <a:stretch>
            <a:fillRect/>
          </a:stretch>
        </p:blipFill>
        <p:spPr bwMode="auto">
          <a:xfrm>
            <a:off x="6386192" y="394624"/>
            <a:ext cx="5707485" cy="4362402"/>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a:off x="219855" y="394623"/>
            <a:ext cx="5816537" cy="4362402"/>
          </a:xfrm>
          <a:prstGeom prst="rect">
            <a:avLst/>
          </a:prstGeom>
          <a:noFill/>
          <a:ln w="9525">
            <a:noFill/>
            <a:miter lim="800000"/>
            <a:headEnd/>
            <a:tailEnd/>
          </a:ln>
          <a:effectLst/>
        </p:spPr>
      </p:pic>
      <p:sp>
        <p:nvSpPr>
          <p:cNvPr id="3" name="投影片編號版面配置區 2"/>
          <p:cNvSpPr>
            <a:spLocks noGrp="1"/>
          </p:cNvSpPr>
          <p:nvPr>
            <p:ph type="sldNum" sz="quarter" idx="12"/>
          </p:nvPr>
        </p:nvSpPr>
        <p:spPr/>
        <p:txBody>
          <a:bodyPr/>
          <a:lstStyle/>
          <a:p>
            <a:fld id="{609B6F06-C962-8F41-938A-6515850F20FD}" type="slidenum">
              <a:rPr kumimoji="1" lang="zh-TW" altLang="en-US" smtClean="0"/>
              <a:pPr/>
              <a:t>18</a:t>
            </a:fld>
            <a:endParaRPr kumimoji="1" lang="zh-TW" altLang="en-US" dirty="0"/>
          </a:p>
        </p:txBody>
      </p:sp>
      <p:sp>
        <p:nvSpPr>
          <p:cNvPr id="6" name="文字方塊 5"/>
          <p:cNvSpPr txBox="1"/>
          <p:nvPr/>
        </p:nvSpPr>
        <p:spPr>
          <a:xfrm>
            <a:off x="1626132" y="5008827"/>
            <a:ext cx="29687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dirty="0" smtClean="0"/>
              <a:t>螺桿</a:t>
            </a:r>
            <a:r>
              <a:rPr lang="zh-TW" altLang="en-US" dirty="0" smtClean="0"/>
              <a:t>組 </a:t>
            </a:r>
            <a:r>
              <a:rPr lang="en-US" altLang="zh-TW" dirty="0" smtClean="0"/>
              <a:t>CNC</a:t>
            </a:r>
            <a:r>
              <a:rPr lang="zh-TW" altLang="en-US" dirty="0" smtClean="0"/>
              <a:t>機器運轉情形</a:t>
            </a:r>
            <a:endParaRPr lang="zh-TW" altLang="en-US" dirty="0"/>
          </a:p>
        </p:txBody>
      </p:sp>
      <p:sp>
        <p:nvSpPr>
          <p:cNvPr id="7" name="文字方塊 6"/>
          <p:cNvSpPr txBox="1"/>
          <p:nvPr/>
        </p:nvSpPr>
        <p:spPr>
          <a:xfrm>
            <a:off x="8158140" y="5008828"/>
            <a:ext cx="244128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dirty="0" smtClean="0"/>
              <a:t>螺帽運行情形</a:t>
            </a:r>
            <a:endParaRPr lang="zh-TW" altLang="en-US" dirty="0"/>
          </a:p>
        </p:txBody>
      </p:sp>
      <p:sp>
        <p:nvSpPr>
          <p:cNvPr id="9" name="標題 8"/>
          <p:cNvSpPr>
            <a:spLocks noGrp="1"/>
          </p:cNvSpPr>
          <p:nvPr>
            <p:ph type="title"/>
          </p:nvPr>
        </p:nvSpPr>
        <p:spPr/>
        <p:txBody>
          <a:bodyPr/>
          <a:lstStyle/>
          <a:p>
            <a:endParaRPr lang="zh-TW" altLang="en-US" dirty="0"/>
          </a:p>
        </p:txBody>
      </p:sp>
      <p:pic>
        <p:nvPicPr>
          <p:cNvPr id="13" name="智慧螺桿監控系統.mp4">
            <a:hlinkClick r:id="" action="ppaction://media"/>
          </p:cNvPr>
          <p:cNvPicPr>
            <a:picLocks noRot="1" noChangeAspect="1"/>
          </p:cNvPicPr>
          <p:nvPr>
            <a:videoFile r:link="rId1"/>
          </p:nvPr>
        </p:nvPicPr>
        <p:blipFill>
          <a:blip r:embed="rId6"/>
          <a:stretch>
            <a:fillRect/>
          </a:stretch>
        </p:blipFill>
        <p:spPr>
          <a:xfrm>
            <a:off x="6386192" y="394623"/>
            <a:ext cx="5707486" cy="4362403"/>
          </a:xfrm>
          <a:prstGeom prst="rect">
            <a:avLst/>
          </a:prstGeom>
        </p:spPr>
      </p:pic>
      <p:pic>
        <p:nvPicPr>
          <p:cNvPr id="14" name="機器運作影片.mp4">
            <a:hlinkClick r:id="" action="ppaction://media"/>
          </p:cNvPr>
          <p:cNvPicPr>
            <a:picLocks noRot="1" noChangeAspect="1"/>
          </p:cNvPicPr>
          <p:nvPr>
            <a:videoFile r:link="rId2"/>
          </p:nvPr>
        </p:nvPicPr>
        <p:blipFill>
          <a:blip r:embed="rId6"/>
          <a:stretch>
            <a:fillRect/>
          </a:stretch>
        </p:blipFill>
        <p:spPr>
          <a:xfrm>
            <a:off x="219855" y="394622"/>
            <a:ext cx="5816537" cy="4362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1.5)">
                                      <p:cBhvr>
                                        <p:cTn id="9" dur="1"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4"/>
                                        </p:tgtEl>
                                        <p:attrNameLst>
                                          <p:attrName>ppt_x</p:attrName>
                                        </p:attrNameLst>
                                      </p:cBhvr>
                                      <p:tavLst>
                                        <p:tav tm="0">
                                          <p:val>
                                            <p:strVal val="ppt_x"/>
                                          </p:val>
                                        </p:tav>
                                        <p:tav tm="100000">
                                          <p:val>
                                            <p:strVal val="ppt_x"/>
                                          </p:val>
                                        </p:tav>
                                      </p:tavLst>
                                    </p:anim>
                                    <p:anim calcmode="lin" valueType="num">
                                      <p:cBhvr additive="base">
                                        <p:cTn id="14" dur="500"/>
                                        <p:tgtEl>
                                          <p:spTgt spid="14"/>
                                        </p:tgtEl>
                                        <p:attrNameLst>
                                          <p:attrName>ppt_y</p:attrName>
                                        </p:attrNameLst>
                                      </p:cBhvr>
                                      <p:tavLst>
                                        <p:tav tm="0">
                                          <p:val>
                                            <p:strVal val="ppt_y"/>
                                          </p:val>
                                        </p:tav>
                                        <p:tav tm="100000">
                                          <p:val>
                                            <p:strVal val="1+ppt_h/2"/>
                                          </p:val>
                                        </p:tav>
                                      </p:tavLst>
                                    </p:anim>
                                    <p:set>
                                      <p:cBhvr>
                                        <p:cTn id="15" dur="1" fill="hold">
                                          <p:stCondLst>
                                            <p:cond delay="499"/>
                                          </p:stCondLst>
                                        </p:cTn>
                                        <p:tgtEl>
                                          <p:spTgt spid="14"/>
                                        </p:tgtEl>
                                        <p:attrNameLst>
                                          <p:attrName>style.visibility</p:attrName>
                                        </p:attrNameLst>
                                      </p:cBhvr>
                                      <p:to>
                                        <p:strVal val="hidden"/>
                                      </p:to>
                                    </p:set>
                                    <p:cmd type="call" cmd="stop">
                                      <p:cBhvr>
                                        <p:cTn id="16" dur="1">
                                          <p:stCondLst>
                                            <p:cond delay="499"/>
                                          </p:stCondLst>
                                        </p:cTn>
                                        <p:tgtEl>
                                          <p:spTgt spid="14"/>
                                        </p:tgtEl>
                                      </p:cBhvr>
                                    </p:cmd>
                                  </p:childTnLst>
                                </p:cTn>
                              </p:par>
                              <p:par>
                                <p:cTn id="17" presetID="2" presetClass="exit" presetSubtype="4" fill="hold" nodeType="with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md type="call" cmd="stop">
                                      <p:cBhvr>
                                        <p:cTn id="21" dur="1">
                                          <p:stCondLst>
                                            <p:cond delay="499"/>
                                          </p:stCondLst>
                                        </p:cTn>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2" fill="hold" display="0">
                  <p:stCondLst>
                    <p:cond delay="indefinite"/>
                  </p:stCondLst>
                  <p:endCondLst>
                    <p:cond evt="onNext" delay="0">
                      <p:tgtEl>
                        <p:sldTgt/>
                      </p:tgtEl>
                    </p:cond>
                    <p:cond evt="onPrev" delay="0">
                      <p:tgtEl>
                        <p:sldTgt/>
                      </p:tgtEl>
                    </p:cond>
                  </p:endCondLst>
                </p:cTn>
                <p:tgtEl>
                  <p:spTgt spid="13"/>
                </p:tgtEl>
              </p:cMediaNode>
            </p:vide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3"/>
                                        </p:tgtEl>
                                      </p:cBhvr>
                                    </p:cmd>
                                  </p:childTnLst>
                                </p:cTn>
                              </p:par>
                            </p:childTnLst>
                          </p:cTn>
                        </p:par>
                      </p:childTnLst>
                    </p:cTn>
                  </p:par>
                </p:childTnLst>
              </p:cTn>
              <p:nextCondLst>
                <p:cond evt="onClick" delay="0">
                  <p:tgtEl>
                    <p:spTgt spid="13"/>
                  </p:tgtEl>
                </p:cond>
              </p:nextCondLst>
            </p:seq>
            <p:video>
              <p:cMediaNode>
                <p:cTn id="28" fill="hold" display="0">
                  <p:stCondLst>
                    <p:cond delay="indefinite"/>
                  </p:stCondLst>
                  <p:endCondLst>
                    <p:cond evt="onNext" delay="0">
                      <p:tgtEl>
                        <p:sldTgt/>
                      </p:tgtEl>
                    </p:cond>
                    <p:cond evt="onPrev" delay="0">
                      <p:tgtEl>
                        <p:sldTgt/>
                      </p:tgtEl>
                    </p:cond>
                  </p:endCondLst>
                </p:cTn>
                <p:tgtEl>
                  <p:spTgt spid="14"/>
                </p:tgtEl>
              </p:cMediaNode>
            </p:vide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文字版面配置區 2"/>
          <p:cNvSpPr>
            <a:spLocks noGrp="1"/>
          </p:cNvSpPr>
          <p:nvPr>
            <p:ph type="body" sz="quarter" idx="13"/>
          </p:nvPr>
        </p:nvSpPr>
        <p:spPr>
          <a:xfrm>
            <a:off x="944525" y="2299310"/>
            <a:ext cx="6071737" cy="2589213"/>
          </a:xfrm>
        </p:spPr>
        <p:txBody>
          <a:bodyPr>
            <a:normAutofit/>
          </a:bodyPr>
          <a:lstStyle/>
          <a:p>
            <a:r>
              <a:rPr lang="en-US" altLang="zh-TW" sz="9600" b="1" dirty="0" smtClean="0"/>
              <a:t>Q&amp;A</a:t>
            </a:r>
            <a:endParaRPr lang="zh-TW" altLang="en-US" sz="96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p:cNvSpPr>
            <a:spLocks noGrp="1"/>
          </p:cNvSpPr>
          <p:nvPr>
            <p:ph type="body" sz="quarter" idx="14"/>
          </p:nvPr>
        </p:nvSpPr>
        <p:spPr>
          <a:xfrm>
            <a:off x="354057" y="1731809"/>
            <a:ext cx="8504808" cy="5288422"/>
          </a:xfrm>
        </p:spPr>
        <p:txBody>
          <a:bodyPr/>
          <a:lstStyle/>
          <a:p>
            <a:pPr marL="342900" indent="-342900">
              <a:buFont typeface="Wingdings" panose="05000000000000000000" pitchFamily="2" charset="2"/>
              <a:buChar char="l"/>
            </a:pPr>
            <a:r>
              <a:rPr lang="zh-TW" altLang="en-US" sz="3600" dirty="0" smtClean="0"/>
              <a:t>公司簡介</a:t>
            </a:r>
            <a:endParaRPr lang="en-US" altLang="zh-TW" sz="3600" dirty="0" smtClean="0"/>
          </a:p>
          <a:p>
            <a:pPr marL="342900" indent="-342900">
              <a:buFont typeface="Wingdings" panose="05000000000000000000" pitchFamily="2" charset="2"/>
              <a:buChar char="l"/>
            </a:pPr>
            <a:r>
              <a:rPr lang="zh-TW" altLang="en-US" sz="3600" dirty="0" smtClean="0"/>
              <a:t>智慧滾珠螺桿進</a:t>
            </a:r>
            <a:r>
              <a:rPr lang="zh-TW" altLang="en-US" sz="3600" dirty="0"/>
              <a:t>給</a:t>
            </a:r>
            <a:r>
              <a:rPr lang="zh-TW" altLang="en-US" sz="3600" dirty="0" smtClean="0"/>
              <a:t>系統介紹</a:t>
            </a:r>
            <a:endParaRPr lang="en-US" altLang="zh-TW" sz="3600" dirty="0" smtClean="0"/>
          </a:p>
          <a:p>
            <a:pPr marL="342900" indent="-342900">
              <a:buFont typeface="Wingdings" panose="05000000000000000000" pitchFamily="2" charset="2"/>
              <a:buChar char="l"/>
            </a:pPr>
            <a:r>
              <a:rPr lang="en-US" altLang="zh-TW" sz="3600" dirty="0" smtClean="0"/>
              <a:t>Q&amp;A</a:t>
            </a:r>
            <a:endParaRPr lang="zh-TW" altLang="en-US" sz="3600" dirty="0"/>
          </a:p>
        </p:txBody>
      </p:sp>
      <p:sp>
        <p:nvSpPr>
          <p:cNvPr id="4" name="標題 3"/>
          <p:cNvSpPr>
            <a:spLocks noGrp="1"/>
          </p:cNvSpPr>
          <p:nvPr>
            <p:ph type="title"/>
          </p:nvPr>
        </p:nvSpPr>
        <p:spPr/>
        <p:txBody>
          <a:bodyPr/>
          <a:lstStyle/>
          <a:p>
            <a:r>
              <a:rPr lang="zh-TW" altLang="en-US" dirty="0" smtClean="0"/>
              <a:t>簡報大綱</a:t>
            </a:r>
            <a:endParaRPr lang="zh-TW" altLang="en-US" dirty="0"/>
          </a:p>
        </p:txBody>
      </p:sp>
      <p:pic>
        <p:nvPicPr>
          <p:cNvPr id="7" name="Picture 10" descr="SL Series"/>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91044" y="5081963"/>
            <a:ext cx="1349189" cy="734526"/>
          </a:xfrm>
          <a:prstGeom prst="rect">
            <a:avLst/>
          </a:prstGeom>
          <a:noFill/>
        </p:spPr>
      </p:pic>
      <p:pic>
        <p:nvPicPr>
          <p:cNvPr id="8" name="Picture 8" descr="C:\Users\user.TBIMOTION\Desktop\CAT-International-Standard-TR-Series.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1000" y="5081963"/>
            <a:ext cx="1450322" cy="734527"/>
          </a:xfrm>
          <a:prstGeom prst="rect">
            <a:avLst/>
          </a:prstGeom>
          <a:noFill/>
        </p:spPr>
      </p:pic>
      <p:pic>
        <p:nvPicPr>
          <p:cNvPr id="9" name="Picture 7" descr="C:\Users\user.TBIMOTION\Desktop\CAT-Internal-Circulation-Series.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318178" y="5081962"/>
            <a:ext cx="1135716" cy="734527"/>
          </a:xfrm>
          <a:prstGeom prst="rect">
            <a:avLst/>
          </a:prstGeom>
          <a:noFill/>
        </p:spPr>
      </p:pic>
      <p:pic>
        <p:nvPicPr>
          <p:cNvPr id="10" name="Picture 16" descr="Miniature Series"/>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8562963" y="5054314"/>
            <a:ext cx="1416423" cy="762176"/>
          </a:xfrm>
          <a:prstGeom prst="rect">
            <a:avLst/>
          </a:prstGeom>
          <a:noFill/>
        </p:spPr>
      </p:pic>
      <p:pic>
        <p:nvPicPr>
          <p:cNvPr id="11" name="Picture 18" descr="KP Series"/>
          <p:cNvPicPr>
            <a:picLocks noChangeAspect="1" noChangeArrowheads="1"/>
          </p:cNvPicPr>
          <p:nvPr/>
        </p:nvPicPr>
        <p:blipFill>
          <a:blip r:embed="rId6">
            <a:clrChange>
              <a:clrFrom>
                <a:srgbClr val="E8E6E7"/>
              </a:clrFrom>
              <a:clrTo>
                <a:srgbClr val="E8E6E7">
                  <a:alpha val="0"/>
                </a:srgbClr>
              </a:clrTo>
            </a:clrChange>
          </a:blip>
          <a:srcRect/>
          <a:stretch>
            <a:fillRect/>
          </a:stretch>
        </p:blipFill>
        <p:spPr bwMode="auto">
          <a:xfrm>
            <a:off x="6524353" y="5054314"/>
            <a:ext cx="1124494" cy="734525"/>
          </a:xfrm>
          <a:prstGeom prst="rect">
            <a:avLst/>
          </a:prstGeom>
          <a:noFill/>
        </p:spPr>
      </p:pic>
      <p:pic>
        <p:nvPicPr>
          <p:cNvPr id="12" name="Picture 20" descr="Accessory"/>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0183263" y="5054314"/>
            <a:ext cx="1048511" cy="871982"/>
          </a:xfrm>
          <a:prstGeom prst="rect">
            <a:avLst/>
          </a:prstGeom>
          <a:noFill/>
        </p:spPr>
      </p:pic>
    </p:spTree>
    <p:extLst>
      <p:ext uri="{BB962C8B-B14F-4D97-AF65-F5344CB8AC3E}">
        <p14:creationId xmlns:p14="http://schemas.microsoft.com/office/powerpoint/2010/main" xmlns="" val="384684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a:extLst>
              <a:ext uri="{FF2B5EF4-FFF2-40B4-BE49-F238E27FC236}">
                <a16:creationId xmlns:a16="http://schemas.microsoft.com/office/drawing/2014/main" xmlns="" id="{41FB1A09-320D-458F-9585-92ECFDB120AB}"/>
              </a:ext>
            </a:extLst>
          </p:cNvPr>
          <p:cNvSpPr txBox="1">
            <a:spLocks/>
          </p:cNvSpPr>
          <p:nvPr/>
        </p:nvSpPr>
        <p:spPr>
          <a:xfrm>
            <a:off x="484927" y="1796221"/>
            <a:ext cx="6155960" cy="59944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itchFamily="34" charset="-120"/>
                <a:ea typeface="微軟正黑體"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itchFamily="34" charset="-120"/>
                <a:ea typeface="微軟正黑體"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itchFamily="34" charset="-120"/>
                <a:ea typeface="微軟正黑體"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itchFamily="34" charset="-120"/>
                <a:ea typeface="微軟正黑體"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itchFamily="34" charset="-120"/>
                <a:ea typeface="微軟正黑體"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TW" altLang="zh-TW" sz="2667" b="1" dirty="0">
                <a:solidFill>
                  <a:srgbClr val="005EAD"/>
                </a:solidFill>
              </a:rPr>
              <a:t>現任</a:t>
            </a:r>
            <a:r>
              <a:rPr lang="zh-TW" altLang="en-US" sz="2667" b="1" dirty="0">
                <a:solidFill>
                  <a:srgbClr val="005EAD"/>
                </a:solidFill>
              </a:rPr>
              <a:t>：</a:t>
            </a:r>
            <a:r>
              <a:rPr lang="zh-TW" altLang="zh-TW" sz="2667" b="1" dirty="0"/>
              <a:t>全球傳動科技</a:t>
            </a:r>
            <a:r>
              <a:rPr lang="zh-TW" altLang="en-US" sz="2667" b="1" dirty="0"/>
              <a:t> </a:t>
            </a:r>
            <a:r>
              <a:rPr lang="zh-TW" altLang="zh-TW" sz="2667" b="1" dirty="0"/>
              <a:t> 總經理</a:t>
            </a:r>
            <a:endParaRPr lang="en-US" altLang="zh-TW" sz="2667" b="1" dirty="0"/>
          </a:p>
          <a:p>
            <a:r>
              <a:rPr lang="zh-TW" altLang="en-US" sz="2667" b="1" dirty="0">
                <a:solidFill>
                  <a:srgbClr val="005EAD"/>
                </a:solidFill>
              </a:rPr>
              <a:t>學歷：</a:t>
            </a:r>
            <a:r>
              <a:rPr lang="zh-TW" altLang="zh-TW" sz="2667" b="1" dirty="0"/>
              <a:t>台北科技大學工管</a:t>
            </a:r>
            <a:r>
              <a:rPr lang="en-US" altLang="zh-TW" sz="2667" b="1" dirty="0"/>
              <a:t>EMBA</a:t>
            </a:r>
            <a:br>
              <a:rPr lang="en-US" altLang="zh-TW" sz="2667" b="1" dirty="0"/>
            </a:br>
            <a:r>
              <a:rPr lang="zh-TW" altLang="en-US" sz="2667" b="1" dirty="0"/>
              <a:t>            </a:t>
            </a:r>
            <a:r>
              <a:rPr lang="zh-TW" altLang="zh-TW" sz="2667" b="1" dirty="0"/>
              <a:t>龍華科技大學機械工程研究所</a:t>
            </a:r>
            <a:endParaRPr lang="en-US" altLang="zh-TW" sz="2667" b="1" dirty="0"/>
          </a:p>
          <a:p>
            <a:r>
              <a:rPr lang="zh-TW" altLang="en-US" sz="2667" b="1" dirty="0">
                <a:solidFill>
                  <a:srgbClr val="005EAD"/>
                </a:solidFill>
              </a:rPr>
              <a:t>現職</a:t>
            </a:r>
            <a:r>
              <a:rPr lang="zh-TW" altLang="zh-TW" sz="2667" b="1" dirty="0">
                <a:solidFill>
                  <a:srgbClr val="005EAD"/>
                </a:solidFill>
              </a:rPr>
              <a:t>：</a:t>
            </a:r>
            <a:endParaRPr lang="en-US" altLang="zh-TW" sz="2667" b="1" dirty="0">
              <a:solidFill>
                <a:srgbClr val="005EAD"/>
              </a:solidFill>
            </a:endParaRPr>
          </a:p>
          <a:p>
            <a:pPr marL="620167" lvl="1" indent="-380990">
              <a:buFont typeface="Wingdings" panose="05000000000000000000" pitchFamily="2" charset="2"/>
              <a:buChar char="l"/>
              <a:tabLst>
                <a:tab pos="239178" algn="l"/>
              </a:tabLst>
            </a:pPr>
            <a:r>
              <a:rPr lang="zh-TW" altLang="zh-TW" sz="2400" b="1" dirty="0"/>
              <a:t>台灣機械工業同業公會理事</a:t>
            </a:r>
            <a:endParaRPr lang="en-US" altLang="zh-TW" sz="2400" b="1" dirty="0"/>
          </a:p>
          <a:p>
            <a:pPr marL="620167" lvl="1" indent="-380990">
              <a:buFont typeface="Wingdings" panose="05000000000000000000" pitchFamily="2" charset="2"/>
              <a:buChar char="l"/>
              <a:tabLst>
                <a:tab pos="239178" algn="l"/>
              </a:tabLst>
            </a:pPr>
            <a:r>
              <a:rPr lang="zh-TW" altLang="zh-TW" sz="2400" b="1" dirty="0"/>
              <a:t>台灣機械工業同業公會採購委員會會長</a:t>
            </a:r>
            <a:endParaRPr lang="en-US" altLang="zh-TW" sz="2400" b="1" dirty="0"/>
          </a:p>
          <a:p>
            <a:pPr marL="620167" lvl="1" indent="-380990">
              <a:buFont typeface="Wingdings" panose="05000000000000000000" pitchFamily="2" charset="2"/>
              <a:buChar char="l"/>
              <a:tabLst>
                <a:tab pos="239178" algn="l"/>
              </a:tabLst>
            </a:pPr>
            <a:r>
              <a:rPr lang="zh-TW" altLang="en-US" sz="2400" b="1" dirty="0"/>
              <a:t>經濟部技術處科專計畫審查委員</a:t>
            </a:r>
            <a:endParaRPr lang="en-US" altLang="zh-TW" sz="2400" b="1" dirty="0"/>
          </a:p>
          <a:p>
            <a:pPr marL="620167" lvl="1" indent="-380990">
              <a:buFont typeface="Wingdings" panose="05000000000000000000" pitchFamily="2" charset="2"/>
              <a:buChar char="l"/>
              <a:tabLst>
                <a:tab pos="239178" algn="l"/>
              </a:tabLst>
            </a:pPr>
            <a:r>
              <a:rPr lang="zh-TW" altLang="en-US" sz="2400" b="1" dirty="0"/>
              <a:t>台北科技大學工管</a:t>
            </a:r>
            <a:r>
              <a:rPr lang="en-US" altLang="zh-TW" sz="2400" b="1" dirty="0"/>
              <a:t>EMBA</a:t>
            </a:r>
            <a:r>
              <a:rPr lang="zh-TW" altLang="en-US" sz="2400" b="1" dirty="0"/>
              <a:t>協會理事長</a:t>
            </a:r>
            <a:endParaRPr lang="en-US" altLang="zh-TW" sz="2400" b="1" dirty="0"/>
          </a:p>
          <a:p>
            <a:pPr marL="239178" lvl="1" indent="218012">
              <a:buFont typeface="Wingdings" panose="05000000000000000000" pitchFamily="2" charset="2"/>
              <a:buChar char="l"/>
            </a:pPr>
            <a:r>
              <a:rPr lang="zh-TW" altLang="en-US" sz="2400" b="1" dirty="0"/>
              <a:t>  台北科技大學產業教育諮詢委員</a:t>
            </a:r>
            <a:r>
              <a:rPr lang="zh-TW" altLang="en-US" sz="2667" b="1" dirty="0"/>
              <a:t>          </a:t>
            </a:r>
            <a:endParaRPr lang="zh-TW" altLang="zh-TW" sz="2667" b="1" dirty="0"/>
          </a:p>
          <a:p>
            <a:pPr>
              <a:buFont typeface="Arial" panose="020B0604020202020204" pitchFamily="34" charset="0"/>
              <a:buNone/>
            </a:pPr>
            <a:r>
              <a:rPr lang="zh-TW" altLang="en-US" sz="3200" dirty="0"/>
              <a:t>    </a:t>
            </a:r>
            <a:endParaRPr lang="zh-TW" altLang="zh-TW" sz="3200" dirty="0"/>
          </a:p>
        </p:txBody>
      </p:sp>
      <p:pic>
        <p:nvPicPr>
          <p:cNvPr id="6" name="圖片 5">
            <a:extLst>
              <a:ext uri="{FF2B5EF4-FFF2-40B4-BE49-F238E27FC236}">
                <a16:creationId xmlns:a16="http://schemas.microsoft.com/office/drawing/2014/main" xmlns="" id="{BC074E1D-F9C8-48C9-9C19-F93729ABEF4B}"/>
              </a:ext>
            </a:extLst>
          </p:cNvPr>
          <p:cNvPicPr>
            <a:picLocks noChangeAspect="1"/>
          </p:cNvPicPr>
          <p:nvPr/>
        </p:nvPicPr>
        <p:blipFill>
          <a:blip r:embed="rId2"/>
          <a:stretch>
            <a:fillRect/>
          </a:stretch>
        </p:blipFill>
        <p:spPr>
          <a:xfrm>
            <a:off x="7070466" y="456535"/>
            <a:ext cx="4295625" cy="5473002"/>
          </a:xfrm>
          <a:prstGeom prst="rect">
            <a:avLst/>
          </a:prstGeom>
          <a:ln>
            <a:noFill/>
          </a:ln>
          <a:effectLst>
            <a:outerShdw blurRad="292100" dist="139700" dir="2700000" algn="tl" rotWithShape="0">
              <a:srgbClr val="333333">
                <a:alpha val="65000"/>
              </a:srgbClr>
            </a:outerShdw>
          </a:effectLst>
        </p:spPr>
      </p:pic>
      <p:sp>
        <p:nvSpPr>
          <p:cNvPr id="7" name="矩形 6">
            <a:extLst>
              <a:ext uri="{FF2B5EF4-FFF2-40B4-BE49-F238E27FC236}">
                <a16:creationId xmlns:a16="http://schemas.microsoft.com/office/drawing/2014/main" xmlns="" id="{2AFDE305-42A9-4ECF-A31D-C52DA7199668}"/>
              </a:ext>
            </a:extLst>
          </p:cNvPr>
          <p:cNvSpPr/>
          <p:nvPr/>
        </p:nvSpPr>
        <p:spPr>
          <a:xfrm>
            <a:off x="725001" y="351621"/>
            <a:ext cx="4391917" cy="666786"/>
          </a:xfrm>
          <a:prstGeom prst="rect">
            <a:avLst/>
          </a:prstGeom>
        </p:spPr>
        <p:txBody>
          <a:bodyPr wrap="square">
            <a:spAutoFit/>
          </a:bodyPr>
          <a:lstStyle/>
          <a:p>
            <a:pPr defTabSz="914377"/>
            <a:r>
              <a:rPr lang="zh-TW" altLang="en-US" sz="3733" b="1" kern="0" dirty="0">
                <a:solidFill>
                  <a:srgbClr val="3E3A39"/>
                </a:solidFill>
                <a:latin typeface="微軟正黑體" panose="020B0604030504040204" pitchFamily="34" charset="-120"/>
                <a:ea typeface="微軟正黑體" panose="020B0604030504040204" pitchFamily="34" charset="-120"/>
              </a:rPr>
              <a:t>李進勝  </a:t>
            </a:r>
            <a:r>
              <a:rPr lang="en-US" altLang="zh-TW" sz="3733" b="1" kern="0" dirty="0">
                <a:solidFill>
                  <a:srgbClr val="3E3A39"/>
                </a:solidFill>
                <a:latin typeface="微軟正黑體" panose="020B0604030504040204" pitchFamily="34" charset="-120"/>
                <a:ea typeface="微軟正黑體" panose="020B0604030504040204" pitchFamily="34" charset="-120"/>
              </a:rPr>
              <a:t>Listen</a:t>
            </a:r>
            <a:r>
              <a:rPr lang="zh-TW" altLang="en-US" sz="3733" b="1" kern="0" dirty="0">
                <a:solidFill>
                  <a:srgbClr val="3E3A39"/>
                </a:solidFill>
                <a:latin typeface="微軟正黑體" panose="020B0604030504040204" pitchFamily="34" charset="-120"/>
                <a:ea typeface="微軟正黑體" panose="020B0604030504040204" pitchFamily="34" charset="-120"/>
              </a:rPr>
              <a:t> </a:t>
            </a:r>
            <a:r>
              <a:rPr lang="en-US" altLang="zh-TW" sz="3733" b="1" kern="0" dirty="0">
                <a:solidFill>
                  <a:srgbClr val="3E3A39"/>
                </a:solidFill>
                <a:latin typeface="微軟正黑體" panose="020B0604030504040204" pitchFamily="34" charset="-120"/>
                <a:ea typeface="微軟正黑體" panose="020B0604030504040204" pitchFamily="34" charset="-120"/>
              </a:rPr>
              <a:t>Lee</a:t>
            </a:r>
            <a:endParaRPr lang="zh-TW" altLang="en-US" sz="2400" kern="0" dirty="0">
              <a:solidFill>
                <a:srgbClr val="3E3A39"/>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xmlns="" val="2061275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000" y="2458066"/>
            <a:ext cx="11407876" cy="841466"/>
          </a:xfrm>
        </p:spPr>
        <p:txBody>
          <a:bodyPr>
            <a:noAutofit/>
          </a:bodyPr>
          <a:lstStyle/>
          <a:p>
            <a:r>
              <a:rPr lang="zh-TW" altLang="en-US" sz="4400" dirty="0" smtClean="0"/>
              <a:t>公司簡介</a:t>
            </a:r>
            <a:endParaRPr lang="zh-TW" altLang="en-US" sz="4400" dirty="0"/>
          </a:p>
        </p:txBody>
      </p:sp>
      <p:sp>
        <p:nvSpPr>
          <p:cNvPr id="3" name="投影片編號版面配置區 2"/>
          <p:cNvSpPr>
            <a:spLocks noGrp="1"/>
          </p:cNvSpPr>
          <p:nvPr>
            <p:ph type="sldNum" sz="quarter" idx="12"/>
          </p:nvPr>
        </p:nvSpPr>
        <p:spPr/>
        <p:txBody>
          <a:bodyPr/>
          <a:lstStyle/>
          <a:p>
            <a:fld id="{609B6F06-C962-8F41-938A-6515850F20FD}" type="slidenum">
              <a:rPr kumimoji="1" lang="zh-TW" altLang="en-US" smtClean="0"/>
              <a:pPr/>
              <a:t>4</a:t>
            </a:fld>
            <a:endParaRPr kumimoji="1" lang="zh-TW" altLang="en-US" dirty="0"/>
          </a:p>
        </p:txBody>
      </p:sp>
    </p:spTree>
    <p:extLst>
      <p:ext uri="{BB962C8B-B14F-4D97-AF65-F5344CB8AC3E}">
        <p14:creationId xmlns:p14="http://schemas.microsoft.com/office/powerpoint/2010/main" xmlns="" val="3781964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2">
            <a:extLst>
              <a:ext uri="{FF2B5EF4-FFF2-40B4-BE49-F238E27FC236}">
                <a16:creationId xmlns:a16="http://schemas.microsoft.com/office/drawing/2014/main" xmlns="" id="{D36BD823-AB5B-4B05-B517-35C32BCEA2C3}"/>
              </a:ext>
            </a:extLst>
          </p:cNvPr>
          <p:cNvSpPr>
            <a:spLocks noChangeArrowheads="1"/>
          </p:cNvSpPr>
          <p:nvPr/>
        </p:nvSpPr>
        <p:spPr bwMode="auto">
          <a:xfrm>
            <a:off x="3932404" y="4769615"/>
            <a:ext cx="2846424" cy="1348061"/>
          </a:xfrm>
          <a:prstGeom prst="rect">
            <a:avLst/>
          </a:prstGeom>
          <a:noFill/>
          <a:ln w="9525">
            <a:noFill/>
            <a:miter lim="800000"/>
            <a:headEnd/>
            <a:tailEnd/>
          </a:ln>
        </p:spPr>
        <p:txBody>
          <a:bodyPr wrap="square">
            <a:spAutoFit/>
          </a:bodyPr>
          <a:lstStyle/>
          <a:p>
            <a:pPr marL="457189" lvl="4" indent="-457189">
              <a:spcBef>
                <a:spcPct val="20000"/>
              </a:spcBef>
              <a:buClr>
                <a:schemeClr val="accent1"/>
              </a:buClr>
              <a:buFont typeface="Wingdings" pitchFamily="2" charset="2"/>
              <a:buChar char="n"/>
              <a:defRPr/>
            </a:pPr>
            <a:r>
              <a:rPr lang="zh-TW" altLang="en-US" sz="2400" b="1" dirty="0">
                <a:solidFill>
                  <a:schemeClr val="tx2"/>
                </a:solidFill>
                <a:latin typeface="微軟正黑體" panose="020B0604030504040204" pitchFamily="34" charset="-120"/>
                <a:ea typeface="微軟正黑體" panose="020B0604030504040204" pitchFamily="34" charset="-120"/>
                <a:cs typeface="华文细黑"/>
              </a:rPr>
              <a:t>自動化工業</a:t>
            </a:r>
            <a:endParaRPr lang="en-US" altLang="zh-TW" sz="2400" b="1" dirty="0">
              <a:solidFill>
                <a:schemeClr val="tx2"/>
              </a:solidFill>
              <a:latin typeface="微軟正黑體" panose="020B0604030504040204" pitchFamily="34" charset="-120"/>
              <a:ea typeface="微軟正黑體" panose="020B0604030504040204" pitchFamily="34" charset="-120"/>
              <a:cs typeface="华文细黑"/>
            </a:endParaRPr>
          </a:p>
          <a:p>
            <a:pPr marL="457189" lvl="4" indent="-457189">
              <a:spcBef>
                <a:spcPct val="20000"/>
              </a:spcBef>
              <a:buClr>
                <a:schemeClr val="accent1"/>
              </a:buClr>
              <a:buFont typeface="Wingdings" pitchFamily="2" charset="2"/>
              <a:buChar char="n"/>
              <a:defRPr/>
            </a:pPr>
            <a:r>
              <a:rPr lang="zh-TW" altLang="en-US" sz="2400" b="1" dirty="0">
                <a:solidFill>
                  <a:schemeClr val="tx2"/>
                </a:solidFill>
                <a:latin typeface="微軟正黑體" panose="020B0604030504040204" pitchFamily="34" charset="-120"/>
                <a:ea typeface="微軟正黑體" panose="020B0604030504040204" pitchFamily="34" charset="-120"/>
                <a:cs typeface="华文细黑"/>
              </a:rPr>
              <a:t>機器人工業</a:t>
            </a:r>
            <a:endParaRPr lang="en-US" altLang="zh-TW" sz="2400" b="1" dirty="0">
              <a:solidFill>
                <a:schemeClr val="tx2"/>
              </a:solidFill>
              <a:latin typeface="微軟正黑體" panose="020B0604030504040204" pitchFamily="34" charset="-120"/>
              <a:ea typeface="微軟正黑體" panose="020B0604030504040204" pitchFamily="34" charset="-120"/>
              <a:cs typeface="华文细黑"/>
            </a:endParaRPr>
          </a:p>
          <a:p>
            <a:pPr marL="457189" indent="-457189">
              <a:spcBef>
                <a:spcPct val="20000"/>
              </a:spcBef>
              <a:buClr>
                <a:schemeClr val="accent1"/>
              </a:buClr>
              <a:buFont typeface="Wingdings" pitchFamily="2" charset="2"/>
              <a:buChar char="n"/>
              <a:defRPr/>
            </a:pPr>
            <a:r>
              <a:rPr lang="zh-TW" altLang="en-US" sz="2400" b="1" dirty="0">
                <a:solidFill>
                  <a:schemeClr val="tx2"/>
                </a:solidFill>
                <a:latin typeface="微軟正黑體" panose="020B0604030504040204" pitchFamily="34" charset="-120"/>
                <a:ea typeface="微軟正黑體" panose="020B0604030504040204" pitchFamily="34" charset="-120"/>
                <a:cs typeface="华文细黑"/>
              </a:rPr>
              <a:t>半導體工業</a:t>
            </a:r>
            <a:endParaRPr lang="en-US" altLang="zh-TW" sz="2400" b="1" dirty="0">
              <a:solidFill>
                <a:schemeClr val="tx2"/>
              </a:solidFill>
              <a:latin typeface="微軟正黑體" panose="020B0604030504040204" pitchFamily="34" charset="-120"/>
              <a:ea typeface="微軟正黑體" panose="020B0604030504040204" pitchFamily="34" charset="-120"/>
              <a:cs typeface="华文细黑"/>
            </a:endParaRPr>
          </a:p>
        </p:txBody>
      </p:sp>
      <p:sp>
        <p:nvSpPr>
          <p:cNvPr id="40" name="矩形 4">
            <a:extLst>
              <a:ext uri="{FF2B5EF4-FFF2-40B4-BE49-F238E27FC236}">
                <a16:creationId xmlns:a16="http://schemas.microsoft.com/office/drawing/2014/main" xmlns="" id="{58480B7A-3383-4EED-AD52-3EC19F551CCA}"/>
              </a:ext>
            </a:extLst>
          </p:cNvPr>
          <p:cNvSpPr>
            <a:spLocks noChangeArrowheads="1"/>
          </p:cNvSpPr>
          <p:nvPr/>
        </p:nvSpPr>
        <p:spPr bwMode="auto">
          <a:xfrm>
            <a:off x="7978780" y="4749672"/>
            <a:ext cx="3221731" cy="1348061"/>
          </a:xfrm>
          <a:prstGeom prst="rect">
            <a:avLst/>
          </a:prstGeom>
          <a:noFill/>
          <a:ln w="9525">
            <a:noFill/>
            <a:miter lim="800000"/>
            <a:headEnd/>
            <a:tailEnd/>
          </a:ln>
        </p:spPr>
        <p:txBody>
          <a:bodyPr wrap="square">
            <a:spAutoFit/>
          </a:bodyPr>
          <a:lstStyle/>
          <a:p>
            <a:pPr marL="457189" indent="-457189">
              <a:spcBef>
                <a:spcPct val="20000"/>
              </a:spcBef>
              <a:buClr>
                <a:schemeClr val="accent1"/>
              </a:buClr>
              <a:buFont typeface="Wingdings" pitchFamily="2" charset="2"/>
              <a:buChar char="n"/>
              <a:defRPr/>
            </a:pPr>
            <a:r>
              <a:rPr lang="zh-TW" altLang="en-US" sz="2400" b="1" dirty="0">
                <a:solidFill>
                  <a:schemeClr val="tx2"/>
                </a:solidFill>
                <a:latin typeface="微軟正黑體" panose="020B0604030504040204" pitchFamily="34" charset="-120"/>
                <a:ea typeface="微軟正黑體" panose="020B0604030504040204" pitchFamily="34" charset="-120"/>
                <a:cs typeface="华文细黑"/>
              </a:rPr>
              <a:t>產業級機械 </a:t>
            </a:r>
            <a:endParaRPr lang="en-US" altLang="zh-TW" sz="2400" b="1" dirty="0">
              <a:solidFill>
                <a:schemeClr val="tx2"/>
              </a:solidFill>
              <a:latin typeface="微軟正黑體" panose="020B0604030504040204" pitchFamily="34" charset="-120"/>
              <a:ea typeface="微軟正黑體" panose="020B0604030504040204" pitchFamily="34" charset="-120"/>
              <a:cs typeface="华文细黑"/>
            </a:endParaRPr>
          </a:p>
          <a:p>
            <a:pPr marL="457189" indent="-457189">
              <a:spcBef>
                <a:spcPct val="20000"/>
              </a:spcBef>
              <a:buClr>
                <a:schemeClr val="accent1"/>
              </a:buClr>
              <a:buFont typeface="Wingdings" pitchFamily="2" charset="2"/>
              <a:buChar char="n"/>
              <a:defRPr/>
            </a:pPr>
            <a:r>
              <a:rPr lang="zh-TW" altLang="en-US" sz="2400" b="1" dirty="0">
                <a:solidFill>
                  <a:schemeClr val="tx2"/>
                </a:solidFill>
                <a:latin typeface="微軟正黑體" panose="020B0604030504040204" pitchFamily="34" charset="-120"/>
                <a:ea typeface="微軟正黑體" panose="020B0604030504040204" pitchFamily="34" charset="-120"/>
                <a:cs typeface="华文细黑"/>
              </a:rPr>
              <a:t>停車場設備 </a:t>
            </a:r>
            <a:endParaRPr lang="en-US" altLang="zh-TW" sz="2400" b="1" dirty="0">
              <a:solidFill>
                <a:schemeClr val="tx2"/>
              </a:solidFill>
              <a:latin typeface="微軟正黑體" panose="020B0604030504040204" pitchFamily="34" charset="-120"/>
              <a:ea typeface="微軟正黑體" panose="020B0604030504040204" pitchFamily="34" charset="-120"/>
              <a:cs typeface="华文细黑"/>
            </a:endParaRPr>
          </a:p>
          <a:p>
            <a:pPr marL="457189" indent="-457189">
              <a:spcBef>
                <a:spcPct val="20000"/>
              </a:spcBef>
              <a:buClr>
                <a:schemeClr val="accent1"/>
              </a:buClr>
              <a:buFont typeface="Wingdings" pitchFamily="2" charset="2"/>
              <a:buChar char="n"/>
              <a:defRPr/>
            </a:pPr>
            <a:r>
              <a:rPr lang="zh-TW" altLang="en-US" sz="2400" b="1" dirty="0">
                <a:solidFill>
                  <a:schemeClr val="tx2"/>
                </a:solidFill>
                <a:latin typeface="微軟正黑體" panose="020B0604030504040204" pitchFamily="34" charset="-120"/>
                <a:ea typeface="微軟正黑體" panose="020B0604030504040204" pitchFamily="34" charset="-120"/>
                <a:cs typeface="华文细黑"/>
              </a:rPr>
              <a:t>其他相關產業</a:t>
            </a:r>
            <a:endParaRPr lang="en-US" altLang="zh-TW" sz="2400" b="1" dirty="0">
              <a:solidFill>
                <a:schemeClr val="tx2"/>
              </a:solidFill>
              <a:latin typeface="微軟正黑體" panose="020B0604030504040204" pitchFamily="34" charset="-120"/>
              <a:ea typeface="微軟正黑體" panose="020B0604030504040204" pitchFamily="34" charset="-120"/>
              <a:cs typeface="华文细黑"/>
            </a:endParaRPr>
          </a:p>
        </p:txBody>
      </p:sp>
      <p:sp>
        <p:nvSpPr>
          <p:cNvPr id="41" name="矩形 2">
            <a:extLst>
              <a:ext uri="{FF2B5EF4-FFF2-40B4-BE49-F238E27FC236}">
                <a16:creationId xmlns:a16="http://schemas.microsoft.com/office/drawing/2014/main" xmlns="" id="{B664C526-9583-4428-A73D-FCC047EEBF8F}"/>
              </a:ext>
            </a:extLst>
          </p:cNvPr>
          <p:cNvSpPr>
            <a:spLocks noChangeArrowheads="1"/>
          </p:cNvSpPr>
          <p:nvPr/>
        </p:nvSpPr>
        <p:spPr bwMode="auto">
          <a:xfrm>
            <a:off x="5919440" y="4748875"/>
            <a:ext cx="2905545" cy="1348061"/>
          </a:xfrm>
          <a:prstGeom prst="rect">
            <a:avLst/>
          </a:prstGeom>
          <a:noFill/>
          <a:ln w="9525">
            <a:noFill/>
            <a:miter lim="800000"/>
            <a:headEnd/>
            <a:tailEnd/>
          </a:ln>
        </p:spPr>
        <p:txBody>
          <a:bodyPr wrap="square">
            <a:spAutoFit/>
          </a:bodyPr>
          <a:lstStyle/>
          <a:p>
            <a:pPr marL="457189" indent="-457189">
              <a:spcBef>
                <a:spcPct val="20000"/>
              </a:spcBef>
              <a:buClr>
                <a:schemeClr val="accent1"/>
              </a:buClr>
              <a:buFont typeface="Wingdings" pitchFamily="2" charset="2"/>
              <a:buChar char="n"/>
              <a:defRPr/>
            </a:pPr>
            <a:r>
              <a:rPr lang="zh-TW" altLang="en-US" sz="2400" b="1" dirty="0">
                <a:solidFill>
                  <a:schemeClr val="tx2"/>
                </a:solidFill>
                <a:latin typeface="微軟正黑體" panose="020B0604030504040204" pitchFamily="34" charset="-120"/>
                <a:ea typeface="微軟正黑體" panose="020B0604030504040204" pitchFamily="34" charset="-120"/>
                <a:cs typeface="华文细黑"/>
              </a:rPr>
              <a:t>工具機機械 </a:t>
            </a:r>
          </a:p>
          <a:p>
            <a:pPr marL="457189" indent="-457189">
              <a:spcBef>
                <a:spcPct val="20000"/>
              </a:spcBef>
              <a:buClr>
                <a:schemeClr val="accent1"/>
              </a:buClr>
              <a:buFont typeface="Wingdings" pitchFamily="2" charset="2"/>
              <a:buChar char="n"/>
              <a:defRPr/>
            </a:pPr>
            <a:r>
              <a:rPr lang="zh-TW" altLang="en-US" sz="2400" b="1" dirty="0">
                <a:solidFill>
                  <a:schemeClr val="tx2"/>
                </a:solidFill>
                <a:latin typeface="微軟正黑體" panose="020B0604030504040204" pitchFamily="34" charset="-120"/>
                <a:ea typeface="微軟正黑體" panose="020B0604030504040204" pitchFamily="34" charset="-120"/>
                <a:cs typeface="华文细黑"/>
              </a:rPr>
              <a:t>醫療級工業 </a:t>
            </a:r>
            <a:endParaRPr lang="en-US" altLang="zh-TW" sz="2400" b="1" dirty="0">
              <a:solidFill>
                <a:schemeClr val="tx2"/>
              </a:solidFill>
              <a:latin typeface="微軟正黑體" panose="020B0604030504040204" pitchFamily="34" charset="-120"/>
              <a:ea typeface="微軟正黑體" panose="020B0604030504040204" pitchFamily="34" charset="-120"/>
              <a:cs typeface="华文细黑"/>
            </a:endParaRPr>
          </a:p>
          <a:p>
            <a:pPr marL="457189" indent="-457189">
              <a:spcBef>
                <a:spcPct val="20000"/>
              </a:spcBef>
              <a:buClr>
                <a:schemeClr val="accent1"/>
              </a:buClr>
              <a:buFont typeface="Wingdings" pitchFamily="2" charset="2"/>
              <a:buChar char="n"/>
              <a:defRPr/>
            </a:pPr>
            <a:r>
              <a:rPr lang="zh-TW" altLang="en-US" sz="2400" b="1" dirty="0">
                <a:solidFill>
                  <a:schemeClr val="tx2"/>
                </a:solidFill>
                <a:latin typeface="微軟正黑體" panose="020B0604030504040204" pitchFamily="34" charset="-120"/>
                <a:ea typeface="微軟正黑體" panose="020B0604030504040204" pitchFamily="34" charset="-120"/>
                <a:cs typeface="华文细黑"/>
              </a:rPr>
              <a:t>綠能設備 </a:t>
            </a:r>
            <a:endParaRPr lang="en-US" altLang="zh-TW" sz="2400" b="1" dirty="0">
              <a:solidFill>
                <a:schemeClr val="tx2"/>
              </a:solidFill>
              <a:latin typeface="微軟正黑體" panose="020B0604030504040204" pitchFamily="34" charset="-120"/>
              <a:ea typeface="微軟正黑體" panose="020B0604030504040204" pitchFamily="34" charset="-120"/>
              <a:cs typeface="华文细黑"/>
            </a:endParaRPr>
          </a:p>
        </p:txBody>
      </p:sp>
      <p:sp>
        <p:nvSpPr>
          <p:cNvPr id="42" name="向右箭號 14">
            <a:extLst>
              <a:ext uri="{FF2B5EF4-FFF2-40B4-BE49-F238E27FC236}">
                <a16:creationId xmlns:a16="http://schemas.microsoft.com/office/drawing/2014/main" xmlns="" id="{ADBA8CAE-5F97-4FA0-910E-79B3D25DE494}"/>
              </a:ext>
            </a:extLst>
          </p:cNvPr>
          <p:cNvSpPr/>
          <p:nvPr/>
        </p:nvSpPr>
        <p:spPr>
          <a:xfrm>
            <a:off x="1811218" y="4645900"/>
            <a:ext cx="1849821" cy="1366683"/>
          </a:xfrm>
          <a:prstGeom prst="rightArrow">
            <a:avLst>
              <a:gd name="adj1" fmla="val 71818"/>
              <a:gd name="adj2" fmla="val 4090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應用範圍</a:t>
            </a:r>
            <a:endParaRPr lang="en-US" altLang="zh-TW" sz="2400" b="1" dirty="0">
              <a:latin typeface="微軟正黑體" panose="020B0604030504040204" pitchFamily="34" charset="-120"/>
              <a:ea typeface="微軟正黑體" panose="020B0604030504040204" pitchFamily="34" charset="-120"/>
            </a:endParaRPr>
          </a:p>
        </p:txBody>
      </p:sp>
      <p:grpSp>
        <p:nvGrpSpPr>
          <p:cNvPr id="43" name="群組 42">
            <a:extLst>
              <a:ext uri="{FF2B5EF4-FFF2-40B4-BE49-F238E27FC236}">
                <a16:creationId xmlns:a16="http://schemas.microsoft.com/office/drawing/2014/main" xmlns="" id="{C45FC0CE-E57C-473F-8C82-6771742A702F}"/>
              </a:ext>
            </a:extLst>
          </p:cNvPr>
          <p:cNvGrpSpPr/>
          <p:nvPr/>
        </p:nvGrpSpPr>
        <p:grpSpPr>
          <a:xfrm>
            <a:off x="1702946" y="1406213"/>
            <a:ext cx="8922137" cy="2735175"/>
            <a:chOff x="-2111796" y="2429272"/>
            <a:chExt cx="7199312" cy="2247900"/>
          </a:xfrm>
        </p:grpSpPr>
        <p:pic>
          <p:nvPicPr>
            <p:cNvPr id="44" name="Picture 1" descr="E:\1【思璇】\圖檔\【公司型錄】\W200xH120cm-綜合系列(營收順序排列).jpg">
              <a:extLst>
                <a:ext uri="{FF2B5EF4-FFF2-40B4-BE49-F238E27FC236}">
                  <a16:creationId xmlns:a16="http://schemas.microsoft.com/office/drawing/2014/main" xmlns="" id="{289E0436-D017-4261-B297-8BB3C6117E78}"/>
                </a:ext>
              </a:extLst>
            </p:cNvPr>
            <p:cNvPicPr>
              <a:picLocks noChangeAspect="1" noChangeArrowheads="1"/>
            </p:cNvPicPr>
            <p:nvPr/>
          </p:nvPicPr>
          <p:blipFill>
            <a:blip r:embed="rId2" cstate="print"/>
            <a:srcRect t="9626" b="56413"/>
            <a:stretch>
              <a:fillRect/>
            </a:stretch>
          </p:blipFill>
          <p:spPr bwMode="auto">
            <a:xfrm>
              <a:off x="-2111796" y="2429272"/>
              <a:ext cx="7199312" cy="952103"/>
            </a:xfrm>
            <a:prstGeom prst="rect">
              <a:avLst/>
            </a:prstGeom>
            <a:noFill/>
          </p:spPr>
        </p:pic>
        <p:pic>
          <p:nvPicPr>
            <p:cNvPr id="45" name="Picture 1" descr="E:\1【思璇】\圖檔\【公司型錄】\W200xH120cm-綜合系列(營收順序排列).jpg">
              <a:extLst>
                <a:ext uri="{FF2B5EF4-FFF2-40B4-BE49-F238E27FC236}">
                  <a16:creationId xmlns:a16="http://schemas.microsoft.com/office/drawing/2014/main" xmlns="" id="{FB07D653-F072-4F0B-B6B0-166C7B9937B7}"/>
                </a:ext>
              </a:extLst>
            </p:cNvPr>
            <p:cNvPicPr>
              <a:picLocks noChangeAspect="1" noChangeArrowheads="1"/>
            </p:cNvPicPr>
            <p:nvPr/>
          </p:nvPicPr>
          <p:blipFill>
            <a:blip r:embed="rId2" cstate="print"/>
            <a:srcRect t="53100"/>
            <a:stretch>
              <a:fillRect/>
            </a:stretch>
          </p:blipFill>
          <p:spPr bwMode="auto">
            <a:xfrm>
              <a:off x="-2111796" y="3362325"/>
              <a:ext cx="7199312" cy="1314847"/>
            </a:xfrm>
            <a:prstGeom prst="rect">
              <a:avLst/>
            </a:prstGeom>
            <a:noFill/>
          </p:spPr>
        </p:pic>
      </p:grpSp>
      <p:sp>
        <p:nvSpPr>
          <p:cNvPr id="47" name="標題 1">
            <a:extLst>
              <a:ext uri="{FF2B5EF4-FFF2-40B4-BE49-F238E27FC236}">
                <a16:creationId xmlns:a16="http://schemas.microsoft.com/office/drawing/2014/main" xmlns="" id="{F3E4C88B-81C7-4E18-8E9C-BDC9B98E6435}"/>
              </a:ext>
            </a:extLst>
          </p:cNvPr>
          <p:cNvSpPr txBox="1">
            <a:spLocks/>
          </p:cNvSpPr>
          <p:nvPr/>
        </p:nvSpPr>
        <p:spPr>
          <a:xfrm>
            <a:off x="1702946" y="231095"/>
            <a:ext cx="8806559" cy="66419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微軟正黑體" pitchFamily="34" charset="-120"/>
                <a:ea typeface="微軟正黑體" pitchFamily="34" charset="-120"/>
                <a:cs typeface="+mj-cs"/>
              </a:defRPr>
            </a:lvl1pPr>
          </a:lstStyle>
          <a:p>
            <a:pPr algn="ctr"/>
            <a:r>
              <a:rPr lang="zh-TW" altLang="en-US" sz="4267" b="1" dirty="0">
                <a:solidFill>
                  <a:srgbClr val="3E3A39"/>
                </a:solidFill>
              </a:rPr>
              <a:t>全球傳動產品介紹</a:t>
            </a:r>
          </a:p>
        </p:txBody>
      </p:sp>
    </p:spTree>
    <p:extLst>
      <p:ext uri="{BB962C8B-B14F-4D97-AF65-F5344CB8AC3E}">
        <p14:creationId xmlns:p14="http://schemas.microsoft.com/office/powerpoint/2010/main" xmlns="" val="3702930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矩形 13"/>
          <p:cNvSpPr>
            <a:spLocks noChangeArrowheads="1"/>
          </p:cNvSpPr>
          <p:nvPr/>
        </p:nvSpPr>
        <p:spPr bwMode="auto">
          <a:xfrm>
            <a:off x="673764" y="323782"/>
            <a:ext cx="735806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4000" b="1" dirty="0">
                <a:solidFill>
                  <a:srgbClr val="3E3A39"/>
                </a:solidFill>
                <a:latin typeface="微軟正黑體" panose="020B0604030504040204" pitchFamily="34" charset="-120"/>
                <a:ea typeface="微軟正黑體" panose="020B0604030504040204" pitchFamily="34" charset="-120"/>
                <a:cs typeface="Times New Roman" panose="02020603050405020304" pitchFamily="18" charset="0"/>
              </a:rPr>
              <a:t>產品應用範圍</a:t>
            </a:r>
          </a:p>
        </p:txBody>
      </p:sp>
      <p:pic>
        <p:nvPicPr>
          <p:cNvPr id="26628"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38250" y="2286001"/>
            <a:ext cx="8143875"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09687" y="1720850"/>
            <a:ext cx="704851" cy="566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0" name="Picture 35" descr="「aerospace clip」的圖片搜尋結果"/>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661400" y="3981451"/>
            <a:ext cx="720725" cy="53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1" name="Picture 2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363913" y="3216276"/>
            <a:ext cx="720725"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2" name="Picture 2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209800" y="2430463"/>
            <a:ext cx="885825"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3" name="Picture 27"/>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453062" y="3430589"/>
            <a:ext cx="720725"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4" name="Picture 29" descr="「solar clip」的圖片搜尋結果"/>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477000" y="3687763"/>
            <a:ext cx="72072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5" name="Picture 33" descr="「parking clip」的圖片搜尋結果"/>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7596188" y="3952876"/>
            <a:ext cx="720725"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6" name="Picture 14" descr="「semiconductor clip」的圖片搜尋結果"/>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310062" y="3144838"/>
            <a:ext cx="798512" cy="79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7" name="矩形 13"/>
          <p:cNvSpPr>
            <a:spLocks noChangeArrowheads="1"/>
          </p:cNvSpPr>
          <p:nvPr/>
        </p:nvSpPr>
        <p:spPr bwMode="auto">
          <a:xfrm>
            <a:off x="1274764" y="4775201"/>
            <a:ext cx="714375"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400">
                <a:latin typeface="標楷體" panose="03000509000000000000" pitchFamily="65" charset="-120"/>
                <a:ea typeface="標楷體" panose="03000509000000000000" pitchFamily="65" charset="-120"/>
              </a:rPr>
              <a:t>自產</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動業</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化</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設</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備</a:t>
            </a:r>
          </a:p>
        </p:txBody>
      </p:sp>
      <p:sp>
        <p:nvSpPr>
          <p:cNvPr id="26638" name="矩形 14"/>
          <p:cNvSpPr>
            <a:spLocks noChangeArrowheads="1"/>
          </p:cNvSpPr>
          <p:nvPr/>
        </p:nvSpPr>
        <p:spPr bwMode="auto">
          <a:xfrm>
            <a:off x="1262063" y="2287589"/>
            <a:ext cx="75247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b="1" dirty="0">
                <a:solidFill>
                  <a:srgbClr val="3E3A39"/>
                </a:solidFill>
                <a:latin typeface="Times New Roman" panose="02020603050405020304" pitchFamily="18" charset="0"/>
                <a:ea typeface="標楷體" panose="03000509000000000000" pitchFamily="65" charset="-120"/>
                <a:cs typeface="Times New Roman" panose="02020603050405020304" pitchFamily="18" charset="0"/>
              </a:rPr>
              <a:t>42%</a:t>
            </a:r>
            <a:r>
              <a:rPr lang="zh-TW" altLang="en-US" sz="2400" b="1" dirty="0">
                <a:solidFill>
                  <a:srgbClr val="3E3A39"/>
                </a:solidFill>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26639" name="矩形 15"/>
          <p:cNvSpPr>
            <a:spLocks noChangeArrowheads="1"/>
          </p:cNvSpPr>
          <p:nvPr/>
        </p:nvSpPr>
        <p:spPr bwMode="auto">
          <a:xfrm>
            <a:off x="2386014" y="3203576"/>
            <a:ext cx="8499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b="1" dirty="0">
                <a:solidFill>
                  <a:srgbClr val="3E3A39"/>
                </a:solidFill>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1400" dirty="0">
                <a:solidFill>
                  <a:srgbClr val="3E3A39"/>
                </a:solidFill>
                <a:ea typeface="標楷體" panose="03000509000000000000" pitchFamily="65" charset="-120"/>
                <a:cs typeface="Times New Roman" panose="02020603050405020304" pitchFamily="18" charset="0"/>
              </a:rPr>
              <a:t> </a:t>
            </a:r>
          </a:p>
        </p:txBody>
      </p:sp>
      <p:sp>
        <p:nvSpPr>
          <p:cNvPr id="26640" name="矩形 16"/>
          <p:cNvSpPr>
            <a:spLocks noChangeArrowheads="1"/>
          </p:cNvSpPr>
          <p:nvPr/>
        </p:nvSpPr>
        <p:spPr bwMode="auto">
          <a:xfrm>
            <a:off x="3452812" y="3716339"/>
            <a:ext cx="8002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b="1" dirty="0">
                <a:solidFill>
                  <a:srgbClr val="3E3A39"/>
                </a:solidFill>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400" b="1" dirty="0">
              <a:solidFill>
                <a:srgbClr val="3E3A39"/>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641" name="矩形 17"/>
          <p:cNvSpPr>
            <a:spLocks noChangeArrowheads="1"/>
          </p:cNvSpPr>
          <p:nvPr/>
        </p:nvSpPr>
        <p:spPr bwMode="auto">
          <a:xfrm>
            <a:off x="4524375" y="3930650"/>
            <a:ext cx="49244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600" b="1" dirty="0">
                <a:solidFill>
                  <a:srgbClr val="3E3A39"/>
                </a:solidFill>
                <a:latin typeface="Times New Roman" panose="02020603050405020304" pitchFamily="18" charset="0"/>
                <a:ea typeface="標楷體" panose="03000509000000000000" pitchFamily="65" charset="-120"/>
                <a:cs typeface="Times New Roman" panose="02020603050405020304" pitchFamily="18" charset="0"/>
              </a:rPr>
              <a:t>8%</a:t>
            </a:r>
            <a:endParaRPr lang="zh-TW" altLang="en-US" sz="1600" b="1" dirty="0">
              <a:solidFill>
                <a:srgbClr val="3E3A39"/>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642" name="矩形 18"/>
          <p:cNvSpPr>
            <a:spLocks noChangeArrowheads="1"/>
          </p:cNvSpPr>
          <p:nvPr/>
        </p:nvSpPr>
        <p:spPr bwMode="auto">
          <a:xfrm>
            <a:off x="5595937" y="4287839"/>
            <a:ext cx="6912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b="1" dirty="0">
                <a:solidFill>
                  <a:srgbClr val="3E3A39"/>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26643" name="矩形 19"/>
          <p:cNvSpPr>
            <a:spLocks noChangeArrowheads="1"/>
          </p:cNvSpPr>
          <p:nvPr/>
        </p:nvSpPr>
        <p:spPr bwMode="auto">
          <a:xfrm>
            <a:off x="6643688" y="4441826"/>
            <a:ext cx="49244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644" name="矩形 20"/>
          <p:cNvSpPr>
            <a:spLocks noChangeArrowheads="1"/>
          </p:cNvSpPr>
          <p:nvPr/>
        </p:nvSpPr>
        <p:spPr bwMode="auto">
          <a:xfrm>
            <a:off x="7739062" y="4489450"/>
            <a:ext cx="5524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b="1">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400" b="1">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645" name="矩形 21"/>
          <p:cNvSpPr>
            <a:spLocks noChangeArrowheads="1"/>
          </p:cNvSpPr>
          <p:nvPr/>
        </p:nvSpPr>
        <p:spPr bwMode="auto">
          <a:xfrm>
            <a:off x="8842375" y="4487863"/>
            <a:ext cx="5397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b="1">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400" b="1">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646" name="矩形 22"/>
          <p:cNvSpPr>
            <a:spLocks noChangeArrowheads="1"/>
          </p:cNvSpPr>
          <p:nvPr/>
        </p:nvSpPr>
        <p:spPr bwMode="auto">
          <a:xfrm>
            <a:off x="2381249" y="4787901"/>
            <a:ext cx="45397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400">
                <a:latin typeface="標楷體" panose="03000509000000000000" pitchFamily="65" charset="-120"/>
                <a:ea typeface="標楷體" panose="03000509000000000000" pitchFamily="65" charset="-120"/>
              </a:rPr>
              <a:t>產</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業</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機</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械 </a:t>
            </a:r>
            <a:endParaRPr lang="en-US" altLang="zh-TW" sz="1400">
              <a:latin typeface="標楷體" panose="03000509000000000000" pitchFamily="65" charset="-120"/>
              <a:ea typeface="標楷體" panose="03000509000000000000" pitchFamily="65" charset="-120"/>
            </a:endParaRPr>
          </a:p>
        </p:txBody>
      </p:sp>
      <p:sp>
        <p:nvSpPr>
          <p:cNvPr id="26647" name="矩形 23"/>
          <p:cNvSpPr>
            <a:spLocks noChangeArrowheads="1"/>
          </p:cNvSpPr>
          <p:nvPr/>
        </p:nvSpPr>
        <p:spPr bwMode="auto">
          <a:xfrm>
            <a:off x="3452813" y="4787901"/>
            <a:ext cx="45397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400">
                <a:latin typeface="標楷體" panose="03000509000000000000" pitchFamily="65" charset="-120"/>
                <a:ea typeface="標楷體" panose="03000509000000000000" pitchFamily="65" charset="-120"/>
              </a:rPr>
              <a:t>工</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具</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機 </a:t>
            </a:r>
            <a:endParaRPr lang="en-US" altLang="zh-TW" sz="1400">
              <a:latin typeface="標楷體" panose="03000509000000000000" pitchFamily="65" charset="-120"/>
              <a:ea typeface="標楷體" panose="03000509000000000000" pitchFamily="65" charset="-120"/>
            </a:endParaRPr>
          </a:p>
        </p:txBody>
      </p:sp>
      <p:sp>
        <p:nvSpPr>
          <p:cNvPr id="26648" name="矩形 24"/>
          <p:cNvSpPr>
            <a:spLocks noChangeArrowheads="1"/>
          </p:cNvSpPr>
          <p:nvPr/>
        </p:nvSpPr>
        <p:spPr bwMode="auto">
          <a:xfrm>
            <a:off x="4595811" y="4787901"/>
            <a:ext cx="364202"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400">
                <a:latin typeface="標楷體" panose="03000509000000000000" pitchFamily="65" charset="-120"/>
                <a:ea typeface="標楷體" panose="03000509000000000000" pitchFamily="65" charset="-120"/>
              </a:rPr>
              <a:t>半</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導</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體</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工</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業</a:t>
            </a:r>
            <a:endParaRPr lang="en-US" altLang="zh-TW" sz="1400">
              <a:latin typeface="標楷體" panose="03000509000000000000" pitchFamily="65" charset="-120"/>
              <a:ea typeface="標楷體" panose="03000509000000000000" pitchFamily="65" charset="-120"/>
            </a:endParaRPr>
          </a:p>
        </p:txBody>
      </p:sp>
      <p:sp>
        <p:nvSpPr>
          <p:cNvPr id="26649" name="矩形 25"/>
          <p:cNvSpPr>
            <a:spLocks noChangeArrowheads="1"/>
          </p:cNvSpPr>
          <p:nvPr/>
        </p:nvSpPr>
        <p:spPr bwMode="auto">
          <a:xfrm>
            <a:off x="5667374" y="4787901"/>
            <a:ext cx="364202"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400">
                <a:latin typeface="標楷體" panose="03000509000000000000" pitchFamily="65" charset="-120"/>
                <a:ea typeface="標楷體" panose="03000509000000000000" pitchFamily="65" charset="-120"/>
              </a:rPr>
              <a:t>醫</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療</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級</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產</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業</a:t>
            </a:r>
            <a:endParaRPr lang="en-US" altLang="zh-TW" sz="1400">
              <a:latin typeface="標楷體" panose="03000509000000000000" pitchFamily="65" charset="-120"/>
              <a:ea typeface="標楷體" panose="03000509000000000000" pitchFamily="65" charset="-120"/>
            </a:endParaRPr>
          </a:p>
        </p:txBody>
      </p:sp>
      <p:sp>
        <p:nvSpPr>
          <p:cNvPr id="26650" name="矩形 26"/>
          <p:cNvSpPr>
            <a:spLocks noChangeArrowheads="1"/>
          </p:cNvSpPr>
          <p:nvPr/>
        </p:nvSpPr>
        <p:spPr bwMode="auto">
          <a:xfrm>
            <a:off x="6667499" y="4787901"/>
            <a:ext cx="364202"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400">
                <a:latin typeface="標楷體" panose="03000509000000000000" pitchFamily="65" charset="-120"/>
                <a:ea typeface="標楷體" panose="03000509000000000000" pitchFamily="65" charset="-120"/>
              </a:rPr>
              <a:t>太</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陽</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能</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工</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業</a:t>
            </a:r>
            <a:endParaRPr lang="en-US" altLang="zh-TW" sz="1400">
              <a:latin typeface="標楷體" panose="03000509000000000000" pitchFamily="65" charset="-120"/>
              <a:ea typeface="標楷體" panose="03000509000000000000" pitchFamily="65" charset="-120"/>
            </a:endParaRPr>
          </a:p>
        </p:txBody>
      </p:sp>
      <p:sp>
        <p:nvSpPr>
          <p:cNvPr id="26651" name="矩形 27"/>
          <p:cNvSpPr>
            <a:spLocks noChangeArrowheads="1"/>
          </p:cNvSpPr>
          <p:nvPr/>
        </p:nvSpPr>
        <p:spPr bwMode="auto">
          <a:xfrm>
            <a:off x="7739062" y="4787901"/>
            <a:ext cx="364202"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400">
                <a:latin typeface="標楷體" panose="03000509000000000000" pitchFamily="65" charset="-120"/>
                <a:ea typeface="標楷體" panose="03000509000000000000" pitchFamily="65" charset="-120"/>
              </a:rPr>
              <a:t>停</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車</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場</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設</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備</a:t>
            </a:r>
            <a:endParaRPr lang="en-US" altLang="zh-TW" sz="1400">
              <a:latin typeface="標楷體" panose="03000509000000000000" pitchFamily="65" charset="-120"/>
              <a:ea typeface="標楷體" panose="03000509000000000000" pitchFamily="65" charset="-120"/>
            </a:endParaRPr>
          </a:p>
        </p:txBody>
      </p:sp>
      <p:sp>
        <p:nvSpPr>
          <p:cNvPr id="26652" name="矩形 28"/>
          <p:cNvSpPr>
            <a:spLocks noChangeArrowheads="1"/>
          </p:cNvSpPr>
          <p:nvPr/>
        </p:nvSpPr>
        <p:spPr bwMode="auto">
          <a:xfrm>
            <a:off x="8780462" y="4775201"/>
            <a:ext cx="45397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400">
                <a:latin typeface="標楷體" panose="03000509000000000000" pitchFamily="65" charset="-120"/>
                <a:ea typeface="標楷體" panose="03000509000000000000" pitchFamily="65" charset="-120"/>
              </a:rPr>
              <a:t>航</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太</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產</a:t>
            </a:r>
            <a:endParaRPr lang="en-US" altLang="zh-TW" sz="1400">
              <a:latin typeface="標楷體" panose="03000509000000000000" pitchFamily="65" charset="-120"/>
              <a:ea typeface="標楷體" panose="03000509000000000000" pitchFamily="65" charset="-120"/>
            </a:endParaRPr>
          </a:p>
          <a:p>
            <a:pPr eaLnBrk="1" hangingPunct="1"/>
            <a:r>
              <a:rPr lang="zh-TW" altLang="en-US" sz="1400">
                <a:latin typeface="標楷體" panose="03000509000000000000" pitchFamily="65" charset="-120"/>
                <a:ea typeface="標楷體" panose="03000509000000000000" pitchFamily="65" charset="-120"/>
              </a:rPr>
              <a:t>業 </a:t>
            </a:r>
          </a:p>
        </p:txBody>
      </p:sp>
      <p:sp>
        <p:nvSpPr>
          <p:cNvPr id="44" name="頁尾版面配置區 7"/>
          <p:cNvSpPr>
            <a:spLocks noGrp="1"/>
          </p:cNvSpPr>
          <p:nvPr>
            <p:ph type="ftr" sz="quarter" idx="4294967295"/>
          </p:nvPr>
        </p:nvSpPr>
        <p:spPr>
          <a:xfrm>
            <a:off x="5881688" y="6145214"/>
            <a:ext cx="3492500" cy="293687"/>
          </a:xfrm>
        </p:spPr>
        <p:txBody>
          <a:bodyPr/>
          <a:lstStyle/>
          <a:p>
            <a:pPr>
              <a:defRPr/>
            </a:pPr>
            <a:r>
              <a:rPr lang="zh-TW" altLang="en-US" dirty="0">
                <a:solidFill>
                  <a:schemeClr val="bg1">
                    <a:lumMod val="65000"/>
                  </a:schemeClr>
                </a:solidFill>
              </a:rPr>
              <a:t>全球傳動版權所有  未經授權請勿翻拷使用</a:t>
            </a:r>
          </a:p>
        </p:txBody>
      </p:sp>
    </p:spTree>
    <p:extLst>
      <p:ext uri="{BB962C8B-B14F-4D97-AF65-F5344CB8AC3E}">
        <p14:creationId xmlns:p14="http://schemas.microsoft.com/office/powerpoint/2010/main" xmlns="" val="1464547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000" y="2458066"/>
            <a:ext cx="11407876" cy="841466"/>
          </a:xfrm>
        </p:spPr>
        <p:txBody>
          <a:bodyPr>
            <a:noAutofit/>
          </a:bodyPr>
          <a:lstStyle/>
          <a:p>
            <a:r>
              <a:rPr lang="zh-TW" altLang="en-US" sz="4400" dirty="0"/>
              <a:t>智慧滾珠螺桿進給系統</a:t>
            </a:r>
          </a:p>
        </p:txBody>
      </p:sp>
      <p:sp>
        <p:nvSpPr>
          <p:cNvPr id="3" name="投影片編號版面配置區 2"/>
          <p:cNvSpPr>
            <a:spLocks noGrp="1"/>
          </p:cNvSpPr>
          <p:nvPr>
            <p:ph type="sldNum" sz="quarter" idx="12"/>
          </p:nvPr>
        </p:nvSpPr>
        <p:spPr/>
        <p:txBody>
          <a:bodyPr/>
          <a:lstStyle/>
          <a:p>
            <a:fld id="{609B6F06-C962-8F41-938A-6515850F20FD}" type="slidenum">
              <a:rPr kumimoji="1" lang="zh-TW" altLang="en-US" smtClean="0"/>
              <a:pPr/>
              <a:t>7</a:t>
            </a:fld>
            <a:endParaRPr kumimoji="1" lang="zh-TW" altLang="en-US" dirty="0"/>
          </a:p>
        </p:txBody>
      </p:sp>
    </p:spTree>
    <p:extLst>
      <p:ext uri="{BB962C8B-B14F-4D97-AF65-F5344CB8AC3E}">
        <p14:creationId xmlns:p14="http://schemas.microsoft.com/office/powerpoint/2010/main" xmlns="" val="3295928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圖片 56" descr="Ball-Screw_DFV-OFV.jpg"/>
          <p:cNvPicPr>
            <a:picLocks noChangeAspect="1"/>
          </p:cNvPicPr>
          <p:nvPr/>
        </p:nvPicPr>
        <p:blipFill>
          <a:blip r:embed="rId3"/>
          <a:stretch>
            <a:fillRect/>
          </a:stretch>
        </p:blipFill>
        <p:spPr>
          <a:xfrm>
            <a:off x="7639419" y="1205220"/>
            <a:ext cx="2414394" cy="1243274"/>
          </a:xfrm>
          <a:prstGeom prst="rect">
            <a:avLst/>
          </a:prstGeom>
        </p:spPr>
      </p:pic>
      <p:sp>
        <p:nvSpPr>
          <p:cNvPr id="2" name="標題 1"/>
          <p:cNvSpPr>
            <a:spLocks noGrp="1"/>
          </p:cNvSpPr>
          <p:nvPr>
            <p:ph type="title"/>
          </p:nvPr>
        </p:nvSpPr>
        <p:spPr>
          <a:xfrm>
            <a:off x="535429" y="306833"/>
            <a:ext cx="10972800" cy="657879"/>
          </a:xfrm>
        </p:spPr>
        <p:txBody>
          <a:bodyPr/>
          <a:lstStyle/>
          <a:p>
            <a:r>
              <a:rPr lang="zh-TW" altLang="en-US" sz="3200" dirty="0" smtClean="0">
                <a:solidFill>
                  <a:schemeClr val="accent3"/>
                </a:solidFill>
                <a:latin typeface="微軟正黑體" pitchFamily="34" charset="-120"/>
                <a:ea typeface="微軟正黑體" pitchFamily="34" charset="-120"/>
                <a:cs typeface="Times New Roman" panose="02020603050405020304" pitchFamily="18" charset="0"/>
              </a:rPr>
              <a:t>工具機業界的需求</a:t>
            </a:r>
            <a:endParaRPr lang="zh-TW" altLang="en-US" sz="3200" b="1" dirty="0">
              <a:solidFill>
                <a:schemeClr val="accent3"/>
              </a:solidFill>
              <a:latin typeface="微軟正黑體" pitchFamily="34" charset="-120"/>
              <a:ea typeface="微軟正黑體" pitchFamily="34" charset="-120"/>
              <a:cs typeface="Times New Roman" panose="02020603050405020304" pitchFamily="18" charset="0"/>
            </a:endParaRPr>
          </a:p>
        </p:txBody>
      </p:sp>
      <p:grpSp>
        <p:nvGrpSpPr>
          <p:cNvPr id="4" name="群組 126"/>
          <p:cNvGrpSpPr/>
          <p:nvPr/>
        </p:nvGrpSpPr>
        <p:grpSpPr>
          <a:xfrm>
            <a:off x="375139" y="2151374"/>
            <a:ext cx="2801403" cy="1879655"/>
            <a:chOff x="109308" y="1999050"/>
            <a:chExt cx="2273098" cy="2046492"/>
          </a:xfrm>
        </p:grpSpPr>
        <p:pic>
          <p:nvPicPr>
            <p:cNvPr id="56" name="Picture 2" descr="相關圖片"/>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5656" r="14336"/>
            <a:stretch/>
          </p:blipFill>
          <p:spPr bwMode="auto">
            <a:xfrm>
              <a:off x="109308" y="1999050"/>
              <a:ext cx="2273098" cy="171139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文字方塊 2"/>
            <p:cNvSpPr txBox="1"/>
            <p:nvPr/>
          </p:nvSpPr>
          <p:spPr>
            <a:xfrm>
              <a:off x="676341" y="3710447"/>
              <a:ext cx="1080120" cy="335095"/>
            </a:xfrm>
            <a:prstGeom prst="rect">
              <a:avLst/>
            </a:prstGeom>
            <a:noFill/>
          </p:spPr>
          <p:txBody>
            <a:bodyPr wrap="square" rtlCol="0">
              <a:spAutoFit/>
            </a:bodyPr>
            <a:lstStyle/>
            <a:p>
              <a:pPr algn="ctr"/>
              <a:r>
                <a:rPr lang="zh-TW" altLang="en-US" sz="1400" b="1" dirty="0" smtClean="0">
                  <a:solidFill>
                    <a:schemeClr val="accent3"/>
                  </a:solidFill>
                  <a:latin typeface="+mj-ea"/>
                  <a:ea typeface="+mj-ea"/>
                </a:rPr>
                <a:t>工具機</a:t>
              </a:r>
              <a:endParaRPr lang="zh-TW" altLang="en-US" sz="1400" b="1" dirty="0">
                <a:solidFill>
                  <a:schemeClr val="accent3"/>
                </a:solidFill>
                <a:latin typeface="+mj-ea"/>
                <a:ea typeface="+mj-ea"/>
              </a:endParaRPr>
            </a:p>
          </p:txBody>
        </p:sp>
      </p:grpSp>
      <p:grpSp>
        <p:nvGrpSpPr>
          <p:cNvPr id="5" name="群組 127"/>
          <p:cNvGrpSpPr/>
          <p:nvPr/>
        </p:nvGrpSpPr>
        <p:grpSpPr>
          <a:xfrm>
            <a:off x="3105319" y="1488982"/>
            <a:ext cx="3053243" cy="1900879"/>
            <a:chOff x="2328988" y="1402298"/>
            <a:chExt cx="2330241" cy="1988184"/>
          </a:xfrm>
        </p:grpSpPr>
        <p:pic>
          <p:nvPicPr>
            <p:cNvPr id="55" name="圖片 54"/>
            <p:cNvPicPr>
              <a:picLocks noChangeAspect="1"/>
            </p:cNvPicPr>
            <p:nvPr/>
          </p:nvPicPr>
          <p:blipFill>
            <a:blip r:embed="rId5"/>
            <a:stretch>
              <a:fillRect/>
            </a:stretch>
          </p:blipFill>
          <p:spPr>
            <a:xfrm>
              <a:off x="2547110" y="1465849"/>
              <a:ext cx="1913510" cy="1664552"/>
            </a:xfrm>
            <a:prstGeom prst="rect">
              <a:avLst/>
            </a:prstGeom>
          </p:spPr>
        </p:pic>
        <p:sp>
          <p:nvSpPr>
            <p:cNvPr id="59" name="矩形圖說文字 58"/>
            <p:cNvSpPr/>
            <p:nvPr/>
          </p:nvSpPr>
          <p:spPr>
            <a:xfrm>
              <a:off x="2328988" y="1402298"/>
              <a:ext cx="2330241" cy="1959465"/>
            </a:xfrm>
            <a:prstGeom prst="wedgeRectCallout">
              <a:avLst>
                <a:gd name="adj1" fmla="val -96413"/>
                <a:gd name="adj2" fmla="val 348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文字方塊 60"/>
            <p:cNvSpPr txBox="1"/>
            <p:nvPr/>
          </p:nvSpPr>
          <p:spPr>
            <a:xfrm>
              <a:off x="2674884" y="3068569"/>
              <a:ext cx="1865985" cy="321913"/>
            </a:xfrm>
            <a:prstGeom prst="rect">
              <a:avLst/>
            </a:prstGeom>
            <a:noFill/>
          </p:spPr>
          <p:txBody>
            <a:bodyPr wrap="square" rtlCol="0">
              <a:spAutoFit/>
            </a:bodyPr>
            <a:lstStyle/>
            <a:p>
              <a:pPr algn="ctr"/>
              <a:r>
                <a:rPr lang="zh-TW" altLang="en-US" sz="1400" b="1" dirty="0" smtClean="0">
                  <a:solidFill>
                    <a:schemeClr val="accent3"/>
                  </a:solidFill>
                  <a:latin typeface="微軟正黑體" pitchFamily="34" charset="-120"/>
                  <a:ea typeface="微軟正黑體" pitchFamily="34" charset="-120"/>
                </a:rPr>
                <a:t>進給系統</a:t>
              </a:r>
              <a:endParaRPr lang="zh-TW" altLang="en-US" sz="1400" b="1" dirty="0">
                <a:solidFill>
                  <a:schemeClr val="accent3"/>
                </a:solidFill>
                <a:latin typeface="微軟正黑體" pitchFamily="34" charset="-120"/>
                <a:ea typeface="微軟正黑體" pitchFamily="34" charset="-120"/>
              </a:endParaRPr>
            </a:p>
          </p:txBody>
        </p:sp>
      </p:grpSp>
      <p:grpSp>
        <p:nvGrpSpPr>
          <p:cNvPr id="7" name="群組 128"/>
          <p:cNvGrpSpPr/>
          <p:nvPr/>
        </p:nvGrpSpPr>
        <p:grpSpPr>
          <a:xfrm>
            <a:off x="7203933" y="1205220"/>
            <a:ext cx="2940928" cy="1468989"/>
            <a:chOff x="5403731" y="1093434"/>
            <a:chExt cx="2720794" cy="1616361"/>
          </a:xfrm>
        </p:grpSpPr>
        <p:sp>
          <p:nvSpPr>
            <p:cNvPr id="60" name="矩形圖說文字 59"/>
            <p:cNvSpPr/>
            <p:nvPr/>
          </p:nvSpPr>
          <p:spPr>
            <a:xfrm>
              <a:off x="5403731" y="1093434"/>
              <a:ext cx="2720794" cy="1616361"/>
            </a:xfrm>
            <a:prstGeom prst="wedgeRectCallout">
              <a:avLst>
                <a:gd name="adj1" fmla="val -136876"/>
                <a:gd name="adj2" fmla="val -6179"/>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p:cNvSpPr txBox="1"/>
            <p:nvPr/>
          </p:nvSpPr>
          <p:spPr>
            <a:xfrm>
              <a:off x="5957678" y="2371141"/>
              <a:ext cx="1917905" cy="338654"/>
            </a:xfrm>
            <a:prstGeom prst="rect">
              <a:avLst/>
            </a:prstGeom>
            <a:noFill/>
          </p:spPr>
          <p:txBody>
            <a:bodyPr wrap="square" rtlCol="0">
              <a:spAutoFit/>
            </a:bodyPr>
            <a:lstStyle/>
            <a:p>
              <a:pPr algn="ctr"/>
              <a:r>
                <a:rPr lang="zh-TW" altLang="en-US" sz="1400" b="1" dirty="0" smtClean="0">
                  <a:solidFill>
                    <a:schemeClr val="accent3"/>
                  </a:solidFill>
                  <a:latin typeface="微軟正黑體" pitchFamily="34" charset="-120"/>
                  <a:ea typeface="微軟正黑體" pitchFamily="34" charset="-120"/>
                </a:rPr>
                <a:t>精密級滾珠螺桿</a:t>
              </a:r>
              <a:endParaRPr lang="zh-TW" altLang="en-US" sz="1400" b="1" dirty="0">
                <a:solidFill>
                  <a:schemeClr val="accent3"/>
                </a:solidFill>
                <a:latin typeface="微軟正黑體" pitchFamily="34" charset="-120"/>
                <a:ea typeface="微軟正黑體" pitchFamily="34" charset="-120"/>
              </a:endParaRPr>
            </a:p>
          </p:txBody>
        </p:sp>
      </p:grpSp>
      <p:pic>
        <p:nvPicPr>
          <p:cNvPr id="88" name="圖片 87"/>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9107827" y="4686214"/>
            <a:ext cx="1255454" cy="944414"/>
          </a:xfrm>
          <a:prstGeom prst="rect">
            <a:avLst/>
          </a:prstGeom>
        </p:spPr>
      </p:pic>
      <p:pic>
        <p:nvPicPr>
          <p:cNvPr id="95" name="圖片 94"/>
          <p:cNvPicPr>
            <a:picLocks noChangeAspect="1"/>
          </p:cNvPicPr>
          <p:nvPr/>
        </p:nvPicPr>
        <p:blipFill rotWithShape="1">
          <a:blip r:embed="rId7" cstate="email">
            <a:extLst>
              <a:ext uri="{28A0092B-C50C-407E-A947-70E740481C1C}">
                <a14:useLocalDpi xmlns:a14="http://schemas.microsoft.com/office/drawing/2010/main" xmlns=""/>
              </a:ext>
            </a:extLst>
          </a:blip>
          <a:srcRect/>
          <a:stretch/>
        </p:blipFill>
        <p:spPr>
          <a:xfrm>
            <a:off x="6876442" y="4674758"/>
            <a:ext cx="2027320" cy="913052"/>
          </a:xfrm>
          <a:prstGeom prst="rect">
            <a:avLst/>
          </a:prstGeom>
        </p:spPr>
      </p:pic>
      <p:sp>
        <p:nvSpPr>
          <p:cNvPr id="97" name="文字方塊 96"/>
          <p:cNvSpPr txBox="1"/>
          <p:nvPr/>
        </p:nvSpPr>
        <p:spPr>
          <a:xfrm>
            <a:off x="7018173" y="5587810"/>
            <a:ext cx="1751634" cy="338554"/>
          </a:xfrm>
          <a:prstGeom prst="rect">
            <a:avLst/>
          </a:prstGeom>
          <a:noFill/>
        </p:spPr>
        <p:txBody>
          <a:bodyPr wrap="square" rtlCol="0">
            <a:spAutoFit/>
          </a:bodyPr>
          <a:lstStyle/>
          <a:p>
            <a:r>
              <a:rPr lang="zh-TW" altLang="en-US" sz="1600" dirty="0">
                <a:latin typeface="+mj-ea"/>
                <a:ea typeface="+mj-ea"/>
                <a:cs typeface="Times New Roman" panose="02020603050405020304" pitchFamily="18" charset="0"/>
              </a:rPr>
              <a:t>預壓力</a:t>
            </a:r>
            <a:r>
              <a:rPr lang="zh-TW" altLang="en-US" sz="1600" dirty="0" smtClean="0">
                <a:latin typeface="+mj-ea"/>
                <a:ea typeface="+mj-ea"/>
                <a:cs typeface="Times New Roman" panose="02020603050405020304" pitchFamily="18" charset="0"/>
              </a:rPr>
              <a:t>異常偵測</a:t>
            </a:r>
            <a:endParaRPr lang="en-US" altLang="zh-TW" sz="1600" dirty="0">
              <a:latin typeface="+mj-ea"/>
              <a:ea typeface="+mj-ea"/>
              <a:cs typeface="Times New Roman" panose="02020603050405020304" pitchFamily="18" charset="0"/>
            </a:endParaRPr>
          </a:p>
        </p:txBody>
      </p:sp>
      <p:pic>
        <p:nvPicPr>
          <p:cNvPr id="99" name="圖片 98"/>
          <p:cNvPicPr>
            <a:picLocks noChangeAspect="1"/>
          </p:cNvPicPr>
          <p:nvPr/>
        </p:nvPicPr>
        <p:blipFill rotWithShape="1">
          <a:blip r:embed="rId8" cstate="email">
            <a:extLst>
              <a:ext uri="{28A0092B-C50C-407E-A947-70E740481C1C}">
                <a14:useLocalDpi xmlns:a14="http://schemas.microsoft.com/office/drawing/2010/main" xmlns=""/>
              </a:ext>
            </a:extLst>
          </a:blip>
          <a:srcRect/>
          <a:stretch/>
        </p:blipFill>
        <p:spPr>
          <a:xfrm>
            <a:off x="6884560" y="3512920"/>
            <a:ext cx="1584325" cy="807226"/>
          </a:xfrm>
          <a:prstGeom prst="rect">
            <a:avLst/>
          </a:prstGeom>
        </p:spPr>
      </p:pic>
      <p:pic>
        <p:nvPicPr>
          <p:cNvPr id="101" name="圖片 100"/>
          <p:cNvPicPr>
            <a:picLocks noChangeAspect="1"/>
          </p:cNvPicPr>
          <p:nvPr/>
        </p:nvPicPr>
        <p:blipFill>
          <a:blip r:embed="rId9" cstate="email">
            <a:extLst>
              <a:ext uri="{28A0092B-C50C-407E-A947-70E740481C1C}">
                <a14:useLocalDpi xmlns:a14="http://schemas.microsoft.com/office/drawing/2010/main" xmlns=""/>
              </a:ext>
            </a:extLst>
          </a:blip>
          <a:stretch>
            <a:fillRect/>
          </a:stretch>
        </p:blipFill>
        <p:spPr>
          <a:xfrm>
            <a:off x="8094705" y="3586214"/>
            <a:ext cx="506316" cy="749990"/>
          </a:xfrm>
          <a:prstGeom prst="rect">
            <a:avLst/>
          </a:prstGeom>
        </p:spPr>
      </p:pic>
      <p:pic>
        <p:nvPicPr>
          <p:cNvPr id="103" name="圖片 102"/>
          <p:cNvPicPr>
            <a:picLocks noChangeAspect="1"/>
          </p:cNvPicPr>
          <p:nvPr/>
        </p:nvPicPr>
        <p:blipFill>
          <a:blip r:embed="rId10" cstate="email">
            <a:extLst>
              <a:ext uri="{28A0092B-C50C-407E-A947-70E740481C1C}">
                <a14:useLocalDpi xmlns:a14="http://schemas.microsoft.com/office/drawing/2010/main" xmlns=""/>
              </a:ext>
            </a:extLst>
          </a:blip>
          <a:stretch>
            <a:fillRect/>
          </a:stretch>
        </p:blipFill>
        <p:spPr>
          <a:xfrm>
            <a:off x="9128485" y="3500052"/>
            <a:ext cx="1200722" cy="836152"/>
          </a:xfrm>
          <a:prstGeom prst="rect">
            <a:avLst/>
          </a:prstGeom>
        </p:spPr>
      </p:pic>
      <p:sp>
        <p:nvSpPr>
          <p:cNvPr id="104" name="文字方塊 103"/>
          <p:cNvSpPr txBox="1"/>
          <p:nvPr/>
        </p:nvSpPr>
        <p:spPr>
          <a:xfrm>
            <a:off x="9260123" y="4336204"/>
            <a:ext cx="1044897" cy="338554"/>
          </a:xfrm>
          <a:prstGeom prst="rect">
            <a:avLst/>
          </a:prstGeom>
          <a:noFill/>
        </p:spPr>
        <p:txBody>
          <a:bodyPr wrap="square" rtlCol="0">
            <a:spAutoFit/>
          </a:bodyPr>
          <a:lstStyle/>
          <a:p>
            <a:r>
              <a:rPr lang="zh-TW" altLang="en-US" sz="1600" dirty="0">
                <a:latin typeface="微軟正黑體" pitchFamily="34" charset="-120"/>
                <a:ea typeface="微軟正黑體" pitchFamily="34" charset="-120"/>
                <a:cs typeface="Times New Roman" panose="02020603050405020304" pitchFamily="18" charset="0"/>
              </a:rPr>
              <a:t>預知保養</a:t>
            </a:r>
            <a:endParaRPr lang="en-US" altLang="zh-TW" sz="1600" dirty="0">
              <a:latin typeface="微軟正黑體" pitchFamily="34" charset="-120"/>
              <a:ea typeface="微軟正黑體" pitchFamily="34" charset="-120"/>
              <a:cs typeface="Times New Roman" panose="02020603050405020304" pitchFamily="18" charset="0"/>
            </a:endParaRPr>
          </a:p>
        </p:txBody>
      </p:sp>
      <p:sp>
        <p:nvSpPr>
          <p:cNvPr id="105" name="文字方塊 104"/>
          <p:cNvSpPr txBox="1"/>
          <p:nvPr/>
        </p:nvSpPr>
        <p:spPr>
          <a:xfrm>
            <a:off x="9260123" y="5630628"/>
            <a:ext cx="1454849" cy="338554"/>
          </a:xfrm>
          <a:prstGeom prst="rect">
            <a:avLst/>
          </a:prstGeom>
          <a:noFill/>
        </p:spPr>
        <p:txBody>
          <a:bodyPr wrap="square" rtlCol="0">
            <a:spAutoFit/>
          </a:bodyPr>
          <a:lstStyle/>
          <a:p>
            <a:r>
              <a:rPr lang="zh-TW" altLang="en-US" sz="1600" dirty="0">
                <a:latin typeface="+mj-ea"/>
                <a:ea typeface="+mj-ea"/>
                <a:cs typeface="Times New Roman" panose="02020603050405020304" pitchFamily="18" charset="0"/>
              </a:rPr>
              <a:t>故障診斷</a:t>
            </a:r>
            <a:endParaRPr lang="en-US" altLang="zh-TW" sz="1600" dirty="0">
              <a:latin typeface="+mj-ea"/>
              <a:ea typeface="+mj-ea"/>
              <a:cs typeface="Times New Roman" panose="02020603050405020304" pitchFamily="18" charset="0"/>
            </a:endParaRPr>
          </a:p>
        </p:txBody>
      </p:sp>
      <p:sp>
        <p:nvSpPr>
          <p:cNvPr id="110" name="圓角矩形 109"/>
          <p:cNvSpPr/>
          <p:nvPr/>
        </p:nvSpPr>
        <p:spPr bwMode="auto">
          <a:xfrm>
            <a:off x="6503228" y="3141201"/>
            <a:ext cx="4685628" cy="2863945"/>
          </a:xfrm>
          <a:prstGeom prst="roundRect">
            <a:avLst/>
          </a:prstGeom>
          <a:noFill/>
          <a:ln w="9525" cap="flat" cmpd="sng" algn="ctr">
            <a:solidFill>
              <a:srgbClr val="FF66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defTabSz="844083" fontAlgn="base">
              <a:spcBef>
                <a:spcPct val="0"/>
              </a:spcBef>
              <a:spcAft>
                <a:spcPct val="0"/>
              </a:spcAft>
            </a:pPr>
            <a:endParaRPr kumimoji="1" lang="zh-TW" altLang="en-US" sz="1108" b="1">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1" name="文字方塊 110"/>
          <p:cNvSpPr txBox="1"/>
          <p:nvPr/>
        </p:nvSpPr>
        <p:spPr>
          <a:xfrm>
            <a:off x="7816408" y="2945424"/>
            <a:ext cx="1918031" cy="348109"/>
          </a:xfrm>
          <a:prstGeom prst="rect">
            <a:avLst/>
          </a:prstGeom>
          <a:solidFill>
            <a:schemeClr val="bg1"/>
          </a:solidFill>
          <a:ln>
            <a:solidFill>
              <a:srgbClr val="FF6600"/>
            </a:solidFill>
          </a:ln>
        </p:spPr>
        <p:txBody>
          <a:bodyPr wrap="square" rtlCol="0">
            <a:spAutoFit/>
          </a:bodyPr>
          <a:lstStyle/>
          <a:p>
            <a:pPr algn="ctr"/>
            <a:r>
              <a:rPr lang="zh-TW" altLang="en-US" sz="1662" b="1" u="sng" dirty="0">
                <a:latin typeface="Times New Roman" panose="02020603050405020304" pitchFamily="18" charset="0"/>
                <a:ea typeface="標楷體" panose="03000509000000000000" pitchFamily="65" charset="-120"/>
                <a:cs typeface="Times New Roman" panose="02020603050405020304" pitchFamily="18" charset="0"/>
              </a:rPr>
              <a:t>關鍵技術需求</a:t>
            </a:r>
          </a:p>
        </p:txBody>
      </p:sp>
      <p:sp>
        <p:nvSpPr>
          <p:cNvPr id="113" name="文字方塊 112"/>
          <p:cNvSpPr txBox="1"/>
          <p:nvPr/>
        </p:nvSpPr>
        <p:spPr>
          <a:xfrm>
            <a:off x="7018173" y="4336204"/>
            <a:ext cx="1751634" cy="338554"/>
          </a:xfrm>
          <a:prstGeom prst="rect">
            <a:avLst/>
          </a:prstGeom>
          <a:noFill/>
        </p:spPr>
        <p:txBody>
          <a:bodyPr wrap="square" rtlCol="0">
            <a:spAutoFit/>
          </a:bodyPr>
          <a:lstStyle/>
          <a:p>
            <a:r>
              <a:rPr lang="zh-TW" altLang="en-US" sz="1600" dirty="0" smtClean="0">
                <a:latin typeface="+mj-ea"/>
                <a:ea typeface="+mj-ea"/>
                <a:cs typeface="Times New Roman" panose="02020603050405020304" pitchFamily="18" charset="0"/>
              </a:rPr>
              <a:t>工作溫度監控</a:t>
            </a:r>
            <a:endParaRPr lang="en-US" altLang="zh-TW" sz="1600" dirty="0">
              <a:latin typeface="+mj-ea"/>
              <a:ea typeface="+mj-ea"/>
              <a:cs typeface="Times New Roman" panose="02020603050405020304" pitchFamily="18" charset="0"/>
            </a:endParaRPr>
          </a:p>
        </p:txBody>
      </p:sp>
      <p:sp>
        <p:nvSpPr>
          <p:cNvPr id="114" name="文字方塊 113"/>
          <p:cNvSpPr txBox="1"/>
          <p:nvPr/>
        </p:nvSpPr>
        <p:spPr>
          <a:xfrm>
            <a:off x="84443" y="4226068"/>
            <a:ext cx="5683311" cy="1569660"/>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000" b="1" dirty="0" smtClean="0">
                <a:latin typeface="+mn-ea"/>
              </a:rPr>
              <a:t>工具機之核心在於進給系統</a:t>
            </a:r>
            <a:r>
              <a:rPr lang="en-US" altLang="zh-TW" sz="2000" b="1" dirty="0" smtClean="0">
                <a:latin typeface="+mn-ea"/>
              </a:rPr>
              <a:t/>
            </a:r>
            <a:br>
              <a:rPr lang="en-US" altLang="zh-TW" sz="2000" b="1" dirty="0" smtClean="0">
                <a:latin typeface="+mn-ea"/>
              </a:rPr>
            </a:br>
            <a:r>
              <a:rPr lang="zh-TW" altLang="en-US" sz="2000" b="1" dirty="0" smtClean="0">
                <a:latin typeface="+mn-ea"/>
              </a:rPr>
              <a:t>進給系統之精度關鍵在於滾珠螺桿</a:t>
            </a:r>
            <a:endParaRPr lang="en-US" altLang="zh-TW" sz="2000" b="1" dirty="0" smtClean="0">
              <a:latin typeface="+mn-ea"/>
            </a:endParaRPr>
          </a:p>
          <a:p>
            <a:pPr marL="285750" indent="-285750">
              <a:buFont typeface="Wingdings" panose="05000000000000000000" pitchFamily="2" charset="2"/>
              <a:buChar char="Ø"/>
            </a:pPr>
            <a:endParaRPr lang="en-US" altLang="zh-TW" sz="1600" b="1" dirty="0" smtClean="0">
              <a:solidFill>
                <a:schemeClr val="accent3"/>
              </a:solidFill>
              <a:latin typeface="+mn-ea"/>
              <a:ea typeface="+mn-ea"/>
            </a:endParaRPr>
          </a:p>
          <a:p>
            <a:pPr marL="285750" indent="-285750">
              <a:buFont typeface="Wingdings" panose="05000000000000000000" pitchFamily="2" charset="2"/>
              <a:buChar char="Ø"/>
            </a:pPr>
            <a:r>
              <a:rPr lang="zh-TW" altLang="en-US" sz="2000" b="1" dirty="0" smtClean="0">
                <a:latin typeface="+mn-ea"/>
              </a:rPr>
              <a:t>全球傳動一直致力於提供解決客戶之問題</a:t>
            </a:r>
            <a:r>
              <a:rPr lang="en-US" altLang="zh-TW" sz="2000" b="1" dirty="0" smtClean="0">
                <a:latin typeface="+mn-ea"/>
              </a:rPr>
              <a:t/>
            </a:r>
            <a:br>
              <a:rPr lang="en-US" altLang="zh-TW" sz="2000" b="1" dirty="0" smtClean="0">
                <a:latin typeface="+mn-ea"/>
              </a:rPr>
            </a:br>
            <a:r>
              <a:rPr lang="zh-TW" altLang="en-US" sz="2000" b="1" dirty="0" smtClean="0">
                <a:latin typeface="+mn-ea"/>
              </a:rPr>
              <a:t>為客戶提供整體解決方案</a:t>
            </a:r>
            <a:endParaRPr lang="zh-TW" altLang="en-US" sz="2000" b="1" dirty="0">
              <a:latin typeface="+mn-ea"/>
              <a:ea typeface="+mn-ea"/>
            </a:endParaRPr>
          </a:p>
        </p:txBody>
      </p:sp>
      <p:sp>
        <p:nvSpPr>
          <p:cNvPr id="115" name="直線圖說文字 2 114"/>
          <p:cNvSpPr/>
          <p:nvPr/>
        </p:nvSpPr>
        <p:spPr>
          <a:xfrm>
            <a:off x="5412421" y="3512920"/>
            <a:ext cx="1182116" cy="432781"/>
          </a:xfrm>
          <a:prstGeom prst="borderCallout2">
            <a:avLst>
              <a:gd name="adj1" fmla="val 50665"/>
              <a:gd name="adj2" fmla="val 102247"/>
              <a:gd name="adj3" fmla="val 51945"/>
              <a:gd name="adj4" fmla="val 117875"/>
              <a:gd name="adj5" fmla="val 105760"/>
              <a:gd name="adj6" fmla="val 135220"/>
            </a:avLst>
          </a:prstGeom>
        </p:spPr>
        <p:style>
          <a:lnRef idx="2">
            <a:schemeClr val="dk1"/>
          </a:lnRef>
          <a:fillRef idx="1">
            <a:schemeClr val="lt1"/>
          </a:fillRef>
          <a:effectRef idx="0">
            <a:schemeClr val="dk1"/>
          </a:effectRef>
          <a:fontRef idx="minor">
            <a:schemeClr val="dk1"/>
          </a:fontRef>
        </p:style>
        <p:txBody>
          <a:bodyPr rtlCol="0" anchor="ctr"/>
          <a:lstStyle/>
          <a:p>
            <a:pPr lvl="0"/>
            <a:r>
              <a:rPr lang="zh-TW" altLang="en-US" sz="1400" dirty="0" smtClean="0"/>
              <a:t>溫度變化</a:t>
            </a:r>
            <a:r>
              <a:rPr lang="en-US" altLang="zh-TW" sz="1400" dirty="0" smtClean="0"/>
              <a:t/>
            </a:r>
            <a:br>
              <a:rPr lang="en-US" altLang="zh-TW" sz="1400" dirty="0" smtClean="0"/>
            </a:br>
            <a:r>
              <a:rPr lang="zh-TW" altLang="en-US" sz="1400" dirty="0" smtClean="0"/>
              <a:t>產生熱變位</a:t>
            </a:r>
          </a:p>
        </p:txBody>
      </p:sp>
      <p:sp>
        <p:nvSpPr>
          <p:cNvPr id="116" name="直線圖說文字 2 115"/>
          <p:cNvSpPr/>
          <p:nvPr/>
        </p:nvSpPr>
        <p:spPr>
          <a:xfrm>
            <a:off x="5292969" y="5197847"/>
            <a:ext cx="1301568" cy="432781"/>
          </a:xfrm>
          <a:prstGeom prst="borderCallout2">
            <a:avLst>
              <a:gd name="adj1" fmla="val 50665"/>
              <a:gd name="adj2" fmla="val 102247"/>
              <a:gd name="adj3" fmla="val 51945"/>
              <a:gd name="adj4" fmla="val 117875"/>
              <a:gd name="adj5" fmla="val -1914"/>
              <a:gd name="adj6" fmla="val 138195"/>
            </a:avLst>
          </a:prstGeom>
        </p:spPr>
        <p:style>
          <a:lnRef idx="2">
            <a:schemeClr val="dk1"/>
          </a:lnRef>
          <a:fillRef idx="1">
            <a:schemeClr val="lt1"/>
          </a:fillRef>
          <a:effectRef idx="0">
            <a:schemeClr val="dk1"/>
          </a:effectRef>
          <a:fontRef idx="minor">
            <a:schemeClr val="dk1"/>
          </a:fontRef>
        </p:style>
        <p:txBody>
          <a:bodyPr rtlCol="0" anchor="ctr"/>
          <a:lstStyle/>
          <a:p>
            <a:pPr lvl="0"/>
            <a:r>
              <a:rPr lang="zh-TW" altLang="en-US" sz="1400" dirty="0" smtClean="0"/>
              <a:t>預壓失效</a:t>
            </a:r>
            <a:r>
              <a:rPr lang="en-US" altLang="zh-TW" sz="1400" dirty="0" smtClean="0"/>
              <a:t/>
            </a:r>
            <a:br>
              <a:rPr lang="en-US" altLang="zh-TW" sz="1400" dirty="0" smtClean="0"/>
            </a:br>
            <a:r>
              <a:rPr lang="zh-TW" altLang="en-US" sz="1400" dirty="0" smtClean="0"/>
              <a:t>導致背隙產生</a:t>
            </a:r>
          </a:p>
        </p:txBody>
      </p:sp>
      <p:sp>
        <p:nvSpPr>
          <p:cNvPr id="117" name="直線圖說文字 2 116"/>
          <p:cNvSpPr/>
          <p:nvPr/>
        </p:nvSpPr>
        <p:spPr>
          <a:xfrm>
            <a:off x="10864418" y="3512920"/>
            <a:ext cx="1274829" cy="432781"/>
          </a:xfrm>
          <a:prstGeom prst="borderCallout2">
            <a:avLst>
              <a:gd name="adj1" fmla="val 54729"/>
              <a:gd name="adj2" fmla="val -2626"/>
              <a:gd name="adj3" fmla="val 60071"/>
              <a:gd name="adj4" fmla="val -28649"/>
              <a:gd name="adj5" fmla="val 154518"/>
              <a:gd name="adj6" fmla="val -46262"/>
            </a:avLst>
          </a:prstGeom>
        </p:spPr>
        <p:style>
          <a:lnRef idx="2">
            <a:schemeClr val="dk1"/>
          </a:lnRef>
          <a:fillRef idx="1">
            <a:schemeClr val="lt1"/>
          </a:fillRef>
          <a:effectRef idx="0">
            <a:schemeClr val="dk1"/>
          </a:effectRef>
          <a:fontRef idx="minor">
            <a:schemeClr val="dk1"/>
          </a:fontRef>
        </p:style>
        <p:txBody>
          <a:bodyPr rtlCol="0" anchor="ctr"/>
          <a:lstStyle/>
          <a:p>
            <a:pPr lvl="0"/>
            <a:r>
              <a:rPr lang="zh-TW" altLang="en-US" sz="1400" dirty="0" smtClean="0"/>
              <a:t>異常發生前提示預先保養</a:t>
            </a:r>
          </a:p>
        </p:txBody>
      </p:sp>
      <p:sp>
        <p:nvSpPr>
          <p:cNvPr id="118" name="直線圖說文字 2 117"/>
          <p:cNvSpPr/>
          <p:nvPr/>
        </p:nvSpPr>
        <p:spPr>
          <a:xfrm>
            <a:off x="10902522" y="4981456"/>
            <a:ext cx="1274829" cy="432781"/>
          </a:xfrm>
          <a:prstGeom prst="borderCallout2">
            <a:avLst>
              <a:gd name="adj1" fmla="val 54729"/>
              <a:gd name="adj2" fmla="val -2626"/>
              <a:gd name="adj3" fmla="val 56008"/>
              <a:gd name="adj4" fmla="val -28649"/>
              <a:gd name="adj5" fmla="val 16370"/>
              <a:gd name="adj6" fmla="val -40745"/>
            </a:avLst>
          </a:prstGeom>
        </p:spPr>
        <p:style>
          <a:lnRef idx="2">
            <a:schemeClr val="dk1"/>
          </a:lnRef>
          <a:fillRef idx="1">
            <a:schemeClr val="lt1"/>
          </a:fillRef>
          <a:effectRef idx="0">
            <a:schemeClr val="dk1"/>
          </a:effectRef>
          <a:fontRef idx="minor">
            <a:schemeClr val="dk1"/>
          </a:fontRef>
        </p:style>
        <p:txBody>
          <a:bodyPr rtlCol="0" anchor="ctr"/>
          <a:lstStyle/>
          <a:p>
            <a:pPr lvl="0"/>
            <a:r>
              <a:rPr lang="zh-TW" altLang="en-US" sz="1400" dirty="0" smtClean="0"/>
              <a:t>數據協助助障診斷</a:t>
            </a:r>
          </a:p>
        </p:txBody>
      </p:sp>
    </p:spTree>
    <p:extLst>
      <p:ext uri="{BB962C8B-B14F-4D97-AF65-F5344CB8AC3E}">
        <p14:creationId xmlns:p14="http://schemas.microsoft.com/office/powerpoint/2010/main" xmlns="" val="2208802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市場</a:t>
            </a:r>
            <a:r>
              <a:rPr lang="zh-TW" altLang="en-US" dirty="0" smtClean="0"/>
              <a:t>趨勢</a:t>
            </a:r>
            <a:endParaRPr lang="zh-TW" altLang="en-US" dirty="0"/>
          </a:p>
        </p:txBody>
      </p:sp>
      <p:sp>
        <p:nvSpPr>
          <p:cNvPr id="3" name="投影片編號版面配置區 2"/>
          <p:cNvSpPr>
            <a:spLocks noGrp="1"/>
          </p:cNvSpPr>
          <p:nvPr>
            <p:ph type="sldNum" sz="quarter" idx="12"/>
          </p:nvPr>
        </p:nvSpPr>
        <p:spPr/>
        <p:txBody>
          <a:bodyPr/>
          <a:lstStyle/>
          <a:p>
            <a:fld id="{609B6F06-C962-8F41-938A-6515850F20FD}" type="slidenum">
              <a:rPr kumimoji="1" lang="zh-TW" altLang="en-US" smtClean="0"/>
              <a:pPr/>
              <a:t>9</a:t>
            </a:fld>
            <a:endParaRPr kumimoji="1" lang="zh-TW" altLang="en-US" dirty="0"/>
          </a:p>
        </p:txBody>
      </p:sp>
      <p:pic>
        <p:nvPicPr>
          <p:cNvPr id="9" name="內容版面配置區 8"/>
          <p:cNvPicPr>
            <a:picLocks noGrp="1"/>
          </p:cNvPicPr>
          <p:nvPr>
            <p:ph sz="half" idx="1"/>
          </p:nvPr>
        </p:nvPicPr>
        <p:blipFill>
          <a:blip r:embed="rId2">
            <a:extLst>
              <a:ext uri="{28A0092B-C50C-407E-A947-70E740481C1C}">
                <a14:useLocalDpi xmlns:a14="http://schemas.microsoft.com/office/drawing/2010/main" xmlns="" val="0"/>
              </a:ext>
            </a:extLst>
          </a:blip>
          <a:srcRect r="26274" b="8310"/>
          <a:stretch>
            <a:fillRect/>
          </a:stretch>
        </p:blipFill>
        <p:spPr>
          <a:xfrm>
            <a:off x="381000" y="1229360"/>
            <a:ext cx="5257800" cy="4368800"/>
          </a:xfrm>
          <a:prstGeom prst="rect">
            <a:avLst/>
          </a:prstGeom>
        </p:spPr>
      </p:pic>
      <p:sp>
        <p:nvSpPr>
          <p:cNvPr id="10" name="矩形 9"/>
          <p:cNvSpPr/>
          <p:nvPr/>
        </p:nvSpPr>
        <p:spPr>
          <a:xfrm>
            <a:off x="5476240" y="2296160"/>
            <a:ext cx="477520" cy="169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5476240" y="1290320"/>
            <a:ext cx="47752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5384800" y="1104818"/>
            <a:ext cx="325120" cy="58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5476240" y="2134829"/>
            <a:ext cx="386080" cy="58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5567680" y="1993818"/>
            <a:ext cx="142240" cy="58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內容版面配置區 4"/>
          <p:cNvSpPr>
            <a:spLocks noGrp="1"/>
          </p:cNvSpPr>
          <p:nvPr>
            <p:ph sz="half" idx="14"/>
          </p:nvPr>
        </p:nvSpPr>
        <p:spPr>
          <a:xfrm>
            <a:off x="6201694" y="1412670"/>
            <a:ext cx="5587182" cy="4351338"/>
          </a:xfrm>
        </p:spPr>
        <p:txBody>
          <a:bodyPr/>
          <a:lstStyle/>
          <a:p>
            <a:pPr lvl="0">
              <a:buFont typeface="Wingdings" pitchFamily="2" charset="2"/>
              <a:buChar char="Ø"/>
            </a:pPr>
            <a:r>
              <a:rPr lang="zh-TW" altLang="zh-TW" dirty="0" smtClean="0"/>
              <a:t>目前國際大廠正積極投入下世代智</a:t>
            </a:r>
            <a:r>
              <a:rPr lang="zh-TW" altLang="en-US" dirty="0" smtClean="0"/>
              <a:t>慧</a:t>
            </a:r>
            <a:r>
              <a:rPr lang="zh-TW" altLang="zh-TW" dirty="0" smtClean="0"/>
              <a:t>機械與工業</a:t>
            </a:r>
            <a:r>
              <a:rPr lang="en-US" altLang="zh-TW" dirty="0" smtClean="0"/>
              <a:t>4.0</a:t>
            </a:r>
            <a:r>
              <a:rPr lang="zh-TW" altLang="zh-TW" dirty="0" smtClean="0"/>
              <a:t>市場所需之下世代螺桿進給系統開發</a:t>
            </a:r>
            <a:endParaRPr lang="en-US" altLang="zh-TW" dirty="0" smtClean="0"/>
          </a:p>
          <a:p>
            <a:pPr lvl="0"/>
            <a:endParaRPr lang="en-US" altLang="zh-TW" dirty="0" smtClean="0"/>
          </a:p>
          <a:p>
            <a:pPr lvl="0">
              <a:buFont typeface="Wingdings" pitchFamily="2" charset="2"/>
              <a:buChar char="Ø"/>
            </a:pPr>
            <a:r>
              <a:rPr lang="zh-TW" altLang="zh-TW" dirty="0" smtClean="0"/>
              <a:t>分析</a:t>
            </a:r>
            <a:r>
              <a:rPr lang="zh-TW" altLang="en-US" dirty="0" smtClean="0"/>
              <a:t>其專利應用技術</a:t>
            </a:r>
            <a:r>
              <a:rPr lang="zh-TW" altLang="zh-TW" dirty="0" smtClean="0"/>
              <a:t>大多採用</a:t>
            </a:r>
            <a:r>
              <a:rPr lang="zh-TW" altLang="zh-TW" dirty="0" smtClean="0">
                <a:solidFill>
                  <a:srgbClr val="FF0000"/>
                </a:solidFill>
              </a:rPr>
              <a:t>振動感測器</a:t>
            </a:r>
            <a:r>
              <a:rPr lang="zh-TW" altLang="zh-TW" dirty="0" smtClean="0"/>
              <a:t>或溫度計</a:t>
            </a:r>
            <a:r>
              <a:rPr lang="zh-TW" altLang="zh-TW" dirty="0" smtClean="0">
                <a:solidFill>
                  <a:srgbClr val="FF0000"/>
                </a:solidFill>
              </a:rPr>
              <a:t>間接估算</a:t>
            </a:r>
            <a:r>
              <a:rPr lang="zh-TW" altLang="zh-TW" dirty="0" smtClean="0"/>
              <a:t>預壓</a:t>
            </a:r>
            <a:r>
              <a:rPr lang="zh-TW" altLang="en-US" dirty="0" smtClean="0"/>
              <a:t>。</a:t>
            </a:r>
            <a:endParaRPr lang="en-US" altLang="zh-TW" dirty="0" smtClean="0"/>
          </a:p>
          <a:p>
            <a:pPr lvl="0">
              <a:buFont typeface="Wingdings" pitchFamily="2" charset="2"/>
              <a:buChar char="Ø"/>
            </a:pPr>
            <a:endParaRPr lang="en-US" altLang="zh-TW" dirty="0" smtClean="0"/>
          </a:p>
          <a:p>
            <a:pPr lvl="0">
              <a:buFont typeface="Wingdings" pitchFamily="2" charset="2"/>
              <a:buChar char="Ø"/>
            </a:pPr>
            <a:r>
              <a:rPr lang="zh-TW" altLang="en-US" dirty="0" smtClean="0"/>
              <a:t>間接感測仍有</a:t>
            </a:r>
            <a:r>
              <a:rPr lang="zh-TW" altLang="en-US" dirty="0" smtClean="0">
                <a:solidFill>
                  <a:srgbClr val="FF0000"/>
                </a:solidFill>
              </a:rPr>
              <a:t>準確率低</a:t>
            </a:r>
            <a:r>
              <a:rPr lang="zh-TW" altLang="en-US" dirty="0" smtClean="0"/>
              <a:t>及</a:t>
            </a:r>
            <a:r>
              <a:rPr lang="zh-TW" altLang="en-US" dirty="0" smtClean="0">
                <a:solidFill>
                  <a:srgbClr val="FF0000"/>
                </a:solidFill>
              </a:rPr>
              <a:t>易受干擾</a:t>
            </a:r>
            <a:r>
              <a:rPr lang="zh-TW" altLang="en-US" dirty="0" smtClean="0"/>
              <a:t>的缺點</a:t>
            </a:r>
            <a:endParaRPr lang="en-US" altLang="zh-TW"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封面">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內頁">
  <a:themeElements>
    <a:clrScheme name="自訂 1 1">
      <a:dk1>
        <a:srgbClr val="006DB8"/>
      </a:dk1>
      <a:lt1>
        <a:srgbClr val="FFFFFF"/>
      </a:lt1>
      <a:dk2>
        <a:srgbClr val="006DB8"/>
      </a:dk2>
      <a:lt2>
        <a:srgbClr val="FFFFFF"/>
      </a:lt2>
      <a:accent1>
        <a:srgbClr val="006DB8"/>
      </a:accent1>
      <a:accent2>
        <a:srgbClr val="C1C3C3"/>
      </a:accent2>
      <a:accent3>
        <a:srgbClr val="3D3A39"/>
      </a:accent3>
      <a:accent4>
        <a:srgbClr val="FFFFFF"/>
      </a:accent4>
      <a:accent5>
        <a:srgbClr val="FABD00"/>
      </a:accent5>
      <a:accent6>
        <a:srgbClr val="12AE66"/>
      </a:accent6>
      <a:hlink>
        <a:srgbClr val="FFFFFF"/>
      </a:hlink>
      <a:folHlink>
        <a:srgbClr val="C1C3C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分頁">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封底">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其他">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28475</TotalTime>
  <Words>1123</Words>
  <Application>Microsoft Office PowerPoint</Application>
  <PresentationFormat>自訂</PresentationFormat>
  <Paragraphs>228</Paragraphs>
  <Slides>20</Slides>
  <Notes>4</Notes>
  <HiddenSlides>0</HiddenSlides>
  <MMClips>7</MMClips>
  <ScaleCrop>false</ScaleCrop>
  <HeadingPairs>
    <vt:vector size="4" baseType="variant">
      <vt:variant>
        <vt:lpstr>佈景主題</vt:lpstr>
      </vt:variant>
      <vt:variant>
        <vt:i4>5</vt:i4>
      </vt:variant>
      <vt:variant>
        <vt:lpstr>投影片標題</vt:lpstr>
      </vt:variant>
      <vt:variant>
        <vt:i4>20</vt:i4>
      </vt:variant>
    </vt:vector>
  </HeadingPairs>
  <TitlesOfParts>
    <vt:vector size="25" baseType="lpstr">
      <vt:lpstr>封面</vt:lpstr>
      <vt:lpstr>內頁</vt:lpstr>
      <vt:lpstr>分頁</vt:lpstr>
      <vt:lpstr>封底</vt:lpstr>
      <vt:lpstr>其他</vt:lpstr>
      <vt:lpstr>TBI智慧滾珠螺桿進給系統</vt:lpstr>
      <vt:lpstr>簡報大綱</vt:lpstr>
      <vt:lpstr>投影片 3</vt:lpstr>
      <vt:lpstr>公司簡介</vt:lpstr>
      <vt:lpstr>投影片 5</vt:lpstr>
      <vt:lpstr>投影片 6</vt:lpstr>
      <vt:lpstr>智慧滾珠螺桿進給系統</vt:lpstr>
      <vt:lpstr>工具機業界的需求</vt:lpstr>
      <vt:lpstr>市場趨勢</vt:lpstr>
      <vt:lpstr>TBI智慧螺桿進給系統產品系統架構 </vt:lpstr>
      <vt:lpstr>感測器說明</vt:lpstr>
      <vt:lpstr>研發團隊</vt:lpstr>
      <vt:lpstr>競爭分析比較</vt:lpstr>
      <vt:lpstr>智慧滾珠螺桿系統</vt:lpstr>
      <vt:lpstr>產品規格</vt:lpstr>
      <vt:lpstr>投影片 16</vt:lpstr>
      <vt:lpstr>投影片 17</vt:lpstr>
      <vt:lpstr>投影片 18</vt:lpstr>
      <vt:lpstr>投影片 19</vt:lpstr>
      <vt:lpstr>投影片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Microsoft Office 使用者</dc:creator>
  <cp:lastModifiedBy>User</cp:lastModifiedBy>
  <cp:revision>212</cp:revision>
  <dcterms:created xsi:type="dcterms:W3CDTF">2019-04-09T02:28:12Z</dcterms:created>
  <dcterms:modified xsi:type="dcterms:W3CDTF">2019-12-05T09:33:37Z</dcterms:modified>
</cp:coreProperties>
</file>