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61" r:id="rId5"/>
    <p:sldId id="260" r:id="rId6"/>
    <p:sldId id="270" r:id="rId7"/>
    <p:sldId id="262" r:id="rId8"/>
    <p:sldId id="263" r:id="rId9"/>
    <p:sldId id="267" r:id="rId10"/>
    <p:sldId id="268" r:id="rId11"/>
    <p:sldId id="258" r:id="rId12"/>
    <p:sldId id="259" r:id="rId13"/>
    <p:sldId id="265" r:id="rId14"/>
    <p:sldId id="266" r:id="rId15"/>
    <p:sldId id="269" r:id="rId16"/>
    <p:sldId id="271" r:id="rId17"/>
    <p:sldId id="292" r:id="rId18"/>
    <p:sldId id="293" r:id="rId19"/>
    <p:sldId id="294" r:id="rId20"/>
    <p:sldId id="295" r:id="rId21"/>
    <p:sldId id="290" r:id="rId22"/>
    <p:sldId id="296" r:id="rId23"/>
    <p:sldId id="297" r:id="rId24"/>
    <p:sldId id="29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033E2A-1CD4-45C0-9F36-E8D8877D6B2A}" v="156" dt="2019-12-09T04:19:26.3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i yu" userId="fb90b3ee22bacb7f" providerId="LiveId" clId="{7112BFA2-46B2-4C71-81B5-CC841AB45BF1}"/>
    <pc:docChg chg="custSel addSld modSld sldOrd modMainMaster">
      <pc:chgData name="boi yu" userId="fb90b3ee22bacb7f" providerId="LiveId" clId="{7112BFA2-46B2-4C71-81B5-CC841AB45BF1}" dt="2019-11-22T08:33:51.858" v="2258" actId="1076"/>
      <pc:docMkLst>
        <pc:docMk/>
      </pc:docMkLst>
      <pc:sldChg chg="addSp delSp modSp add">
        <pc:chgData name="boi yu" userId="fb90b3ee22bacb7f" providerId="LiveId" clId="{7112BFA2-46B2-4C71-81B5-CC841AB45BF1}" dt="2019-11-18T05:49:35.702" v="2257" actId="20577"/>
        <pc:sldMkLst>
          <pc:docMk/>
          <pc:sldMk cId="3142812908" sldId="257"/>
        </pc:sldMkLst>
        <pc:spChg chg="mod">
          <ac:chgData name="boi yu" userId="fb90b3ee22bacb7f" providerId="LiveId" clId="{7112BFA2-46B2-4C71-81B5-CC841AB45BF1}" dt="2019-11-18T02:55:05.815" v="129" actId="2711"/>
          <ac:spMkLst>
            <pc:docMk/>
            <pc:sldMk cId="3142812908" sldId="257"/>
            <ac:spMk id="2" creationId="{E156D58B-D4ED-4877-ADB1-43664DAA4CA2}"/>
          </ac:spMkLst>
        </pc:spChg>
        <pc:spChg chg="mod">
          <ac:chgData name="boi yu" userId="fb90b3ee22bacb7f" providerId="LiveId" clId="{7112BFA2-46B2-4C71-81B5-CC841AB45BF1}" dt="2019-11-18T05:49:35.702" v="2257" actId="20577"/>
          <ac:spMkLst>
            <pc:docMk/>
            <pc:sldMk cId="3142812908" sldId="257"/>
            <ac:spMk id="3" creationId="{DB4BC46D-5FD7-46D8-AA21-514741953F50}"/>
          </ac:spMkLst>
        </pc:spChg>
        <pc:picChg chg="add del">
          <ac:chgData name="boi yu" userId="fb90b3ee22bacb7f" providerId="LiveId" clId="{7112BFA2-46B2-4C71-81B5-CC841AB45BF1}" dt="2019-11-18T05:14:27.661" v="1167"/>
          <ac:picMkLst>
            <pc:docMk/>
            <pc:sldMk cId="3142812908" sldId="257"/>
            <ac:picMk id="4" creationId="{7BE1905F-60BE-454F-9447-DADDD417510C}"/>
          </ac:picMkLst>
        </pc:picChg>
      </pc:sldChg>
      <pc:sldChg chg="modSp add">
        <pc:chgData name="boi yu" userId="fb90b3ee22bacb7f" providerId="LiveId" clId="{7112BFA2-46B2-4C71-81B5-CC841AB45BF1}" dt="2019-11-18T05:15:37.064" v="1272"/>
        <pc:sldMkLst>
          <pc:docMk/>
          <pc:sldMk cId="3374064925" sldId="258"/>
        </pc:sldMkLst>
        <pc:spChg chg="mod">
          <ac:chgData name="boi yu" userId="fb90b3ee22bacb7f" providerId="LiveId" clId="{7112BFA2-46B2-4C71-81B5-CC841AB45BF1}" dt="2019-11-18T02:55:54.019" v="176" actId="122"/>
          <ac:spMkLst>
            <pc:docMk/>
            <pc:sldMk cId="3374064925" sldId="258"/>
            <ac:spMk id="2" creationId="{C4080512-5FD5-498F-9ABB-795AA3C40450}"/>
          </ac:spMkLst>
        </pc:spChg>
        <pc:spChg chg="mod">
          <ac:chgData name="boi yu" userId="fb90b3ee22bacb7f" providerId="LiveId" clId="{7112BFA2-46B2-4C71-81B5-CC841AB45BF1}" dt="2019-11-18T05:15:37.064" v="1272"/>
          <ac:spMkLst>
            <pc:docMk/>
            <pc:sldMk cId="3374064925" sldId="258"/>
            <ac:spMk id="3" creationId="{F34CBBEB-AF6E-4C77-AB02-8A5AD3D23066}"/>
          </ac:spMkLst>
        </pc:spChg>
      </pc:sldChg>
      <pc:sldChg chg="modSp add">
        <pc:chgData name="boi yu" userId="fb90b3ee22bacb7f" providerId="LiveId" clId="{7112BFA2-46B2-4C71-81B5-CC841AB45BF1}" dt="2019-11-18T05:17:44.844" v="1383"/>
        <pc:sldMkLst>
          <pc:docMk/>
          <pc:sldMk cId="1316139489" sldId="259"/>
        </pc:sldMkLst>
        <pc:spChg chg="mod">
          <ac:chgData name="boi yu" userId="fb90b3ee22bacb7f" providerId="LiveId" clId="{7112BFA2-46B2-4C71-81B5-CC841AB45BF1}" dt="2019-11-18T05:00:10.541" v="949"/>
          <ac:spMkLst>
            <pc:docMk/>
            <pc:sldMk cId="1316139489" sldId="259"/>
            <ac:spMk id="2" creationId="{1012031E-02EC-44B5-B34B-7DD01B698DD2}"/>
          </ac:spMkLst>
        </pc:spChg>
        <pc:spChg chg="mod">
          <ac:chgData name="boi yu" userId="fb90b3ee22bacb7f" providerId="LiveId" clId="{7112BFA2-46B2-4C71-81B5-CC841AB45BF1}" dt="2019-11-18T05:17:44.844" v="1383"/>
          <ac:spMkLst>
            <pc:docMk/>
            <pc:sldMk cId="1316139489" sldId="259"/>
            <ac:spMk id="3" creationId="{FD117664-05F5-4CC0-9368-923B7C7BB796}"/>
          </ac:spMkLst>
        </pc:spChg>
      </pc:sldChg>
      <pc:sldChg chg="addSp modSp add ord">
        <pc:chgData name="boi yu" userId="fb90b3ee22bacb7f" providerId="LiveId" clId="{7112BFA2-46B2-4C71-81B5-CC841AB45BF1}" dt="2019-11-18T05:12:29.821" v="1163"/>
        <pc:sldMkLst>
          <pc:docMk/>
          <pc:sldMk cId="1810955515" sldId="260"/>
        </pc:sldMkLst>
        <pc:spChg chg="mod">
          <ac:chgData name="boi yu" userId="fb90b3ee22bacb7f" providerId="LiveId" clId="{7112BFA2-46B2-4C71-81B5-CC841AB45BF1}" dt="2019-11-18T05:02:30.106" v="1036"/>
          <ac:spMkLst>
            <pc:docMk/>
            <pc:sldMk cId="1810955515" sldId="260"/>
            <ac:spMk id="2" creationId="{8EDE93CC-FEA6-46ED-AC7C-17F49B4A9D0F}"/>
          </ac:spMkLst>
        </pc:spChg>
        <pc:picChg chg="add mod">
          <ac:chgData name="boi yu" userId="fb90b3ee22bacb7f" providerId="LiveId" clId="{7112BFA2-46B2-4C71-81B5-CC841AB45BF1}" dt="2019-11-18T05:02:44.655" v="1040" actId="1076"/>
          <ac:picMkLst>
            <pc:docMk/>
            <pc:sldMk cId="1810955515" sldId="260"/>
            <ac:picMk id="4" creationId="{1E81DBFD-016D-4BB7-A90A-C46922A13B4C}"/>
          </ac:picMkLst>
        </pc:picChg>
      </pc:sldChg>
      <pc:sldChg chg="addSp delSp modSp add ord">
        <pc:chgData name="boi yu" userId="fb90b3ee22bacb7f" providerId="LiveId" clId="{7112BFA2-46B2-4C71-81B5-CC841AB45BF1}" dt="2019-11-18T05:12:23.012" v="1162"/>
        <pc:sldMkLst>
          <pc:docMk/>
          <pc:sldMk cId="3034743165" sldId="261"/>
        </pc:sldMkLst>
        <pc:spChg chg="mod">
          <ac:chgData name="boi yu" userId="fb90b3ee22bacb7f" providerId="LiveId" clId="{7112BFA2-46B2-4C71-81B5-CC841AB45BF1}" dt="2019-11-18T05:07:35.278" v="1096"/>
          <ac:spMkLst>
            <pc:docMk/>
            <pc:sldMk cId="3034743165" sldId="261"/>
            <ac:spMk id="2" creationId="{8BF8E1AC-C643-44EE-9BAA-B1523E13C9FE}"/>
          </ac:spMkLst>
        </pc:spChg>
        <pc:picChg chg="add del">
          <ac:chgData name="boi yu" userId="fb90b3ee22bacb7f" providerId="LiveId" clId="{7112BFA2-46B2-4C71-81B5-CC841AB45BF1}" dt="2019-11-18T05:06:43.238" v="1043"/>
          <ac:picMkLst>
            <pc:docMk/>
            <pc:sldMk cId="3034743165" sldId="261"/>
            <ac:picMk id="4" creationId="{7B4E679B-C165-4FF6-9E13-9B423F96FD0F}"/>
          </ac:picMkLst>
        </pc:picChg>
        <pc:picChg chg="add mod">
          <ac:chgData name="boi yu" userId="fb90b3ee22bacb7f" providerId="LiveId" clId="{7112BFA2-46B2-4C71-81B5-CC841AB45BF1}" dt="2019-11-18T05:07:26.118" v="1052" actId="14100"/>
          <ac:picMkLst>
            <pc:docMk/>
            <pc:sldMk cId="3034743165" sldId="261"/>
            <ac:picMk id="5" creationId="{64BF61E0-904F-41B8-B4FD-EDFEA18030C4}"/>
          </ac:picMkLst>
        </pc:picChg>
      </pc:sldChg>
      <pc:sldChg chg="addSp modSp add ord">
        <pc:chgData name="boi yu" userId="fb90b3ee22bacb7f" providerId="LiveId" clId="{7112BFA2-46B2-4C71-81B5-CC841AB45BF1}" dt="2019-11-18T05:12:31.851" v="1164"/>
        <pc:sldMkLst>
          <pc:docMk/>
          <pc:sldMk cId="844536745" sldId="262"/>
        </pc:sldMkLst>
        <pc:spChg chg="mod">
          <ac:chgData name="boi yu" userId="fb90b3ee22bacb7f" providerId="LiveId" clId="{7112BFA2-46B2-4C71-81B5-CC841AB45BF1}" dt="2019-11-18T05:08:43.864" v="1136"/>
          <ac:spMkLst>
            <pc:docMk/>
            <pc:sldMk cId="844536745" sldId="262"/>
            <ac:spMk id="2" creationId="{CC2322AD-298D-45BC-91B7-A90769452BE4}"/>
          </ac:spMkLst>
        </pc:spChg>
        <pc:picChg chg="add mod">
          <ac:chgData name="boi yu" userId="fb90b3ee22bacb7f" providerId="LiveId" clId="{7112BFA2-46B2-4C71-81B5-CC841AB45BF1}" dt="2019-11-18T05:08:55.627" v="1140" actId="14100"/>
          <ac:picMkLst>
            <pc:docMk/>
            <pc:sldMk cId="844536745" sldId="262"/>
            <ac:picMk id="4" creationId="{3A6D0802-41FD-406C-B831-BF200CD4D0D5}"/>
          </ac:picMkLst>
        </pc:picChg>
      </pc:sldChg>
      <pc:sldChg chg="addSp modSp add ord">
        <pc:chgData name="boi yu" userId="fb90b3ee22bacb7f" providerId="LiveId" clId="{7112BFA2-46B2-4C71-81B5-CC841AB45BF1}" dt="2019-11-18T05:12:33.479" v="1165"/>
        <pc:sldMkLst>
          <pc:docMk/>
          <pc:sldMk cId="3948973094" sldId="263"/>
        </pc:sldMkLst>
        <pc:spChg chg="mod">
          <ac:chgData name="boi yu" userId="fb90b3ee22bacb7f" providerId="LiveId" clId="{7112BFA2-46B2-4C71-81B5-CC841AB45BF1}" dt="2019-11-18T05:12:03.635" v="1161" actId="20577"/>
          <ac:spMkLst>
            <pc:docMk/>
            <pc:sldMk cId="3948973094" sldId="263"/>
            <ac:spMk id="2" creationId="{A0BA84C9-8FD2-48B2-A45D-A8E41E94F690}"/>
          </ac:spMkLst>
        </pc:spChg>
        <pc:picChg chg="add mod">
          <ac:chgData name="boi yu" userId="fb90b3ee22bacb7f" providerId="LiveId" clId="{7112BFA2-46B2-4C71-81B5-CC841AB45BF1}" dt="2019-11-18T05:11:27.514" v="1146" actId="1076"/>
          <ac:picMkLst>
            <pc:docMk/>
            <pc:sldMk cId="3948973094" sldId="263"/>
            <ac:picMk id="4" creationId="{6C561814-8B25-4D77-9792-E6C1BD573896}"/>
          </ac:picMkLst>
        </pc:picChg>
      </pc:sldChg>
      <pc:sldChg chg="addSp modSp add">
        <pc:chgData name="boi yu" userId="fb90b3ee22bacb7f" providerId="LiveId" clId="{7112BFA2-46B2-4C71-81B5-CC841AB45BF1}" dt="2019-11-22T08:33:51.858" v="2258" actId="1076"/>
        <pc:sldMkLst>
          <pc:docMk/>
          <pc:sldMk cId="1764175176" sldId="264"/>
        </pc:sldMkLst>
        <pc:spChg chg="mod">
          <ac:chgData name="boi yu" userId="fb90b3ee22bacb7f" providerId="LiveId" clId="{7112BFA2-46B2-4C71-81B5-CC841AB45BF1}" dt="2019-11-18T05:14:55.349" v="1201"/>
          <ac:spMkLst>
            <pc:docMk/>
            <pc:sldMk cId="1764175176" sldId="264"/>
            <ac:spMk id="2" creationId="{879F4713-BA7D-4EA5-AD2D-5EE0032B0640}"/>
          </ac:spMkLst>
        </pc:spChg>
        <pc:picChg chg="add mod">
          <ac:chgData name="boi yu" userId="fb90b3ee22bacb7f" providerId="LiveId" clId="{7112BFA2-46B2-4C71-81B5-CC841AB45BF1}" dt="2019-11-22T08:33:51.858" v="2258" actId="1076"/>
          <ac:picMkLst>
            <pc:docMk/>
            <pc:sldMk cId="1764175176" sldId="264"/>
            <ac:picMk id="4" creationId="{D2B8838D-A25E-4DC9-86B6-30AF1583D4A2}"/>
          </ac:picMkLst>
        </pc:picChg>
      </pc:sldChg>
      <pc:sldChg chg="modSp add">
        <pc:chgData name="boi yu" userId="fb90b3ee22bacb7f" providerId="LiveId" clId="{7112BFA2-46B2-4C71-81B5-CC841AB45BF1}" dt="2019-11-18T05:25:42.190" v="1662"/>
        <pc:sldMkLst>
          <pc:docMk/>
          <pc:sldMk cId="1769723658" sldId="265"/>
        </pc:sldMkLst>
        <pc:spChg chg="mod">
          <ac:chgData name="boi yu" userId="fb90b3ee22bacb7f" providerId="LiveId" clId="{7112BFA2-46B2-4C71-81B5-CC841AB45BF1}" dt="2019-11-18T05:22:49.518" v="1386" actId="27636"/>
          <ac:spMkLst>
            <pc:docMk/>
            <pc:sldMk cId="1769723658" sldId="265"/>
            <ac:spMk id="2" creationId="{B22FABEE-8A25-421E-94B1-D4558D1C5991}"/>
          </ac:spMkLst>
        </pc:spChg>
        <pc:spChg chg="mod">
          <ac:chgData name="boi yu" userId="fb90b3ee22bacb7f" providerId="LiveId" clId="{7112BFA2-46B2-4C71-81B5-CC841AB45BF1}" dt="2019-11-18T05:25:42.190" v="1662"/>
          <ac:spMkLst>
            <pc:docMk/>
            <pc:sldMk cId="1769723658" sldId="265"/>
            <ac:spMk id="3" creationId="{5B84B800-57F8-4BED-8040-B96DB0215644}"/>
          </ac:spMkLst>
        </pc:spChg>
      </pc:sldChg>
      <pc:sldChg chg="addSp delSp modSp add">
        <pc:chgData name="boi yu" userId="fb90b3ee22bacb7f" providerId="LiveId" clId="{7112BFA2-46B2-4C71-81B5-CC841AB45BF1}" dt="2019-11-18T05:37:28.756" v="2135"/>
        <pc:sldMkLst>
          <pc:docMk/>
          <pc:sldMk cId="1006211622" sldId="266"/>
        </pc:sldMkLst>
        <pc:spChg chg="mod">
          <ac:chgData name="boi yu" userId="fb90b3ee22bacb7f" providerId="LiveId" clId="{7112BFA2-46B2-4C71-81B5-CC841AB45BF1}" dt="2019-11-18T05:25:54.259" v="1665" actId="27636"/>
          <ac:spMkLst>
            <pc:docMk/>
            <pc:sldMk cId="1006211622" sldId="266"/>
            <ac:spMk id="2" creationId="{5070DED7-FD8C-4557-91CE-13C985BF904A}"/>
          </ac:spMkLst>
        </pc:spChg>
        <pc:spChg chg="mod">
          <ac:chgData name="boi yu" userId="fb90b3ee22bacb7f" providerId="LiveId" clId="{7112BFA2-46B2-4C71-81B5-CC841AB45BF1}" dt="2019-11-18T05:37:28.756" v="2135"/>
          <ac:spMkLst>
            <pc:docMk/>
            <pc:sldMk cId="1006211622" sldId="266"/>
            <ac:spMk id="3" creationId="{F34AA52E-DA6C-47F5-8E86-299D51B5A761}"/>
          </ac:spMkLst>
        </pc:spChg>
        <pc:spChg chg="add del mod">
          <ac:chgData name="boi yu" userId="fb90b3ee22bacb7f" providerId="LiveId" clId="{7112BFA2-46B2-4C71-81B5-CC841AB45BF1}" dt="2019-11-18T05:27:52.289" v="1980"/>
          <ac:spMkLst>
            <pc:docMk/>
            <pc:sldMk cId="1006211622" sldId="266"/>
            <ac:spMk id="4" creationId="{3C7BDA7C-AD24-4032-98C4-4DA264F68840}"/>
          </ac:spMkLst>
        </pc:spChg>
      </pc:sldChg>
      <pc:sldChg chg="addSp modSp add">
        <pc:chgData name="boi yu" userId="fb90b3ee22bacb7f" providerId="LiveId" clId="{7112BFA2-46B2-4C71-81B5-CC841AB45BF1}" dt="2019-11-18T05:35:27.647" v="2113" actId="113"/>
        <pc:sldMkLst>
          <pc:docMk/>
          <pc:sldMk cId="1835897314" sldId="267"/>
        </pc:sldMkLst>
        <pc:spChg chg="mod">
          <ac:chgData name="boi yu" userId="fb90b3ee22bacb7f" providerId="LiveId" clId="{7112BFA2-46B2-4C71-81B5-CC841AB45BF1}" dt="2019-11-18T05:35:27.647" v="2113" actId="113"/>
          <ac:spMkLst>
            <pc:docMk/>
            <pc:sldMk cId="1835897314" sldId="267"/>
            <ac:spMk id="2" creationId="{D27BBBC6-6449-46CA-8A2A-4942823C232D}"/>
          </ac:spMkLst>
        </pc:spChg>
        <pc:picChg chg="add mod">
          <ac:chgData name="boi yu" userId="fb90b3ee22bacb7f" providerId="LiveId" clId="{7112BFA2-46B2-4C71-81B5-CC841AB45BF1}" dt="2019-11-18T05:34:30.857" v="2085" actId="1076"/>
          <ac:picMkLst>
            <pc:docMk/>
            <pc:sldMk cId="1835897314" sldId="267"/>
            <ac:picMk id="4" creationId="{70D66995-9DDA-4E1F-A83D-2C056988CDA0}"/>
          </ac:picMkLst>
        </pc:picChg>
      </pc:sldChg>
      <pc:sldChg chg="addSp modSp add">
        <pc:chgData name="boi yu" userId="fb90b3ee22bacb7f" providerId="LiveId" clId="{7112BFA2-46B2-4C71-81B5-CC841AB45BF1}" dt="2019-11-18T05:38:36.833" v="2168" actId="1076"/>
        <pc:sldMkLst>
          <pc:docMk/>
          <pc:sldMk cId="4014653631" sldId="268"/>
        </pc:sldMkLst>
        <pc:spChg chg="mod">
          <ac:chgData name="boi yu" userId="fb90b3ee22bacb7f" providerId="LiveId" clId="{7112BFA2-46B2-4C71-81B5-CC841AB45BF1}" dt="2019-11-18T05:38:20.067" v="2162"/>
          <ac:spMkLst>
            <pc:docMk/>
            <pc:sldMk cId="4014653631" sldId="268"/>
            <ac:spMk id="2" creationId="{1C4D9AE2-9F7F-45BE-8A73-49795D1A1394}"/>
          </ac:spMkLst>
        </pc:spChg>
        <pc:picChg chg="add mod">
          <ac:chgData name="boi yu" userId="fb90b3ee22bacb7f" providerId="LiveId" clId="{7112BFA2-46B2-4C71-81B5-CC841AB45BF1}" dt="2019-11-18T05:38:36.833" v="2168" actId="1076"/>
          <ac:picMkLst>
            <pc:docMk/>
            <pc:sldMk cId="4014653631" sldId="268"/>
            <ac:picMk id="4" creationId="{EF6C3AA5-F638-4A48-AC41-77944F97A686}"/>
          </ac:picMkLst>
        </pc:picChg>
      </pc:sldChg>
      <pc:sldMasterChg chg="modSldLayout">
        <pc:chgData name="boi yu" userId="fb90b3ee22bacb7f" providerId="LiveId" clId="{7112BFA2-46B2-4C71-81B5-CC841AB45BF1}" dt="2019-11-18T02:56:30.662" v="178" actId="255"/>
        <pc:sldMasterMkLst>
          <pc:docMk/>
          <pc:sldMasterMk cId="0" sldId="2147483648"/>
        </pc:sldMasterMkLst>
        <pc:sldLayoutChg chg="modSp">
          <pc:chgData name="boi yu" userId="fb90b3ee22bacb7f" providerId="LiveId" clId="{7112BFA2-46B2-4C71-81B5-CC841AB45BF1}" dt="2019-11-18T02:56:30.662" v="178" actId="255"/>
          <pc:sldLayoutMkLst>
            <pc:docMk/>
            <pc:sldMasterMk cId="0" sldId="2147483648"/>
            <pc:sldLayoutMk cId="0" sldId="2147483650"/>
          </pc:sldLayoutMkLst>
          <pc:spChg chg="mod">
            <ac:chgData name="boi yu" userId="fb90b3ee22bacb7f" providerId="LiveId" clId="{7112BFA2-46B2-4C71-81B5-CC841AB45BF1}" dt="2019-11-18T02:56:30.662" v="178" actId="255"/>
            <ac:spMkLst>
              <pc:docMk/>
              <pc:sldMasterMk cId="0" sldId="2147483648"/>
              <pc:sldLayoutMk cId="0" sldId="2147483650"/>
              <ac:spMk id="2" creationId="{00000000-0000-0000-0000-000000000000}"/>
            </ac:spMkLst>
          </pc:spChg>
        </pc:sldLayoutChg>
      </pc:sldMasterChg>
    </pc:docChg>
  </pc:docChgLst>
  <pc:docChgLst>
    <pc:chgData name="boi yu" userId="fb90b3ee22bacb7f" providerId="LiveId" clId="{EE033E2A-1CD4-45C0-9F36-E8D8877D6B2A}"/>
    <pc:docChg chg="undo custSel addSld delSld modSld">
      <pc:chgData name="boi yu" userId="fb90b3ee22bacb7f" providerId="LiveId" clId="{EE033E2A-1CD4-45C0-9F36-E8D8877D6B2A}" dt="2019-12-09T04:19:31.423" v="913" actId="20577"/>
      <pc:docMkLst>
        <pc:docMk/>
      </pc:docMkLst>
      <pc:sldChg chg="modSp">
        <pc:chgData name="boi yu" userId="fb90b3ee22bacb7f" providerId="LiveId" clId="{EE033E2A-1CD4-45C0-9F36-E8D8877D6B2A}" dt="2019-12-08T02:50:21.263" v="256" actId="20577"/>
        <pc:sldMkLst>
          <pc:docMk/>
          <pc:sldMk cId="3080026155" sldId="256"/>
        </pc:sldMkLst>
        <pc:spChg chg="mod">
          <ac:chgData name="boi yu" userId="fb90b3ee22bacb7f" providerId="LiveId" clId="{EE033E2A-1CD4-45C0-9F36-E8D8877D6B2A}" dt="2019-12-08T02:50:21.263" v="256" actId="20577"/>
          <ac:spMkLst>
            <pc:docMk/>
            <pc:sldMk cId="3080026155" sldId="256"/>
            <ac:spMk id="3" creationId="{0314E3D2-4286-4B2C-B23B-D58D57019943}"/>
          </ac:spMkLst>
        </pc:spChg>
      </pc:sldChg>
      <pc:sldChg chg="modSp">
        <pc:chgData name="boi yu" userId="fb90b3ee22bacb7f" providerId="LiveId" clId="{EE033E2A-1CD4-45C0-9F36-E8D8877D6B2A}" dt="2019-12-09T04:19:31.423" v="913" actId="20577"/>
        <pc:sldMkLst>
          <pc:docMk/>
          <pc:sldMk cId="3142812908" sldId="257"/>
        </pc:sldMkLst>
        <pc:spChg chg="mod">
          <ac:chgData name="boi yu" userId="fb90b3ee22bacb7f" providerId="LiveId" clId="{EE033E2A-1CD4-45C0-9F36-E8D8877D6B2A}" dt="2019-12-09T04:19:31.423" v="913" actId="20577"/>
          <ac:spMkLst>
            <pc:docMk/>
            <pc:sldMk cId="3142812908" sldId="257"/>
            <ac:spMk id="3" creationId="{DB4BC46D-5FD7-46D8-AA21-514741953F50}"/>
          </ac:spMkLst>
        </pc:spChg>
      </pc:sldChg>
      <pc:sldChg chg="modSp">
        <pc:chgData name="boi yu" userId="fb90b3ee22bacb7f" providerId="LiveId" clId="{EE033E2A-1CD4-45C0-9F36-E8D8877D6B2A}" dt="2019-12-08T02:53:29.776" v="294"/>
        <pc:sldMkLst>
          <pc:docMk/>
          <pc:sldMk cId="3374064925" sldId="258"/>
        </pc:sldMkLst>
        <pc:spChg chg="mod">
          <ac:chgData name="boi yu" userId="fb90b3ee22bacb7f" providerId="LiveId" clId="{EE033E2A-1CD4-45C0-9F36-E8D8877D6B2A}" dt="2019-12-08T02:53:29.776" v="294"/>
          <ac:spMkLst>
            <pc:docMk/>
            <pc:sldMk cId="3374064925" sldId="258"/>
            <ac:spMk id="3" creationId="{F34CBBEB-AF6E-4C77-AB02-8A5AD3D23066}"/>
          </ac:spMkLst>
        </pc:spChg>
      </pc:sldChg>
      <pc:sldChg chg="modSp">
        <pc:chgData name="boi yu" userId="fb90b3ee22bacb7f" providerId="LiveId" clId="{EE033E2A-1CD4-45C0-9F36-E8D8877D6B2A}" dt="2019-12-08T03:07:02.506" v="775" actId="20577"/>
        <pc:sldMkLst>
          <pc:docMk/>
          <pc:sldMk cId="1316139489" sldId="259"/>
        </pc:sldMkLst>
        <pc:spChg chg="mod">
          <ac:chgData name="boi yu" userId="fb90b3ee22bacb7f" providerId="LiveId" clId="{EE033E2A-1CD4-45C0-9F36-E8D8877D6B2A}" dt="2019-12-08T03:07:02.506" v="775" actId="20577"/>
          <ac:spMkLst>
            <pc:docMk/>
            <pc:sldMk cId="1316139489" sldId="259"/>
            <ac:spMk id="3" creationId="{FD117664-05F5-4CC0-9368-923B7C7BB796}"/>
          </ac:spMkLst>
        </pc:spChg>
      </pc:sldChg>
      <pc:sldChg chg="modSp">
        <pc:chgData name="boi yu" userId="fb90b3ee22bacb7f" providerId="LiveId" clId="{EE033E2A-1CD4-45C0-9F36-E8D8877D6B2A}" dt="2019-12-08T03:07:30.243" v="778" actId="113"/>
        <pc:sldMkLst>
          <pc:docMk/>
          <pc:sldMk cId="1769723658" sldId="265"/>
        </pc:sldMkLst>
        <pc:spChg chg="mod">
          <ac:chgData name="boi yu" userId="fb90b3ee22bacb7f" providerId="LiveId" clId="{EE033E2A-1CD4-45C0-9F36-E8D8877D6B2A}" dt="2019-12-08T03:07:30.243" v="778" actId="113"/>
          <ac:spMkLst>
            <pc:docMk/>
            <pc:sldMk cId="1769723658" sldId="265"/>
            <ac:spMk id="3" creationId="{5B84B800-57F8-4BED-8040-B96DB0215644}"/>
          </ac:spMkLst>
        </pc:spChg>
      </pc:sldChg>
      <pc:sldChg chg="modSp">
        <pc:chgData name="boi yu" userId="fb90b3ee22bacb7f" providerId="LiveId" clId="{EE033E2A-1CD4-45C0-9F36-E8D8877D6B2A}" dt="2019-12-08T03:05:41.444" v="753" actId="1076"/>
        <pc:sldMkLst>
          <pc:docMk/>
          <pc:sldMk cId="1006211622" sldId="266"/>
        </pc:sldMkLst>
        <pc:spChg chg="mod">
          <ac:chgData name="boi yu" userId="fb90b3ee22bacb7f" providerId="LiveId" clId="{EE033E2A-1CD4-45C0-9F36-E8D8877D6B2A}" dt="2019-12-08T03:05:41.444" v="753" actId="1076"/>
          <ac:spMkLst>
            <pc:docMk/>
            <pc:sldMk cId="1006211622" sldId="266"/>
            <ac:spMk id="3" creationId="{F34AA52E-DA6C-47F5-8E86-299D51B5A761}"/>
          </ac:spMkLst>
        </pc:spChg>
      </pc:sldChg>
      <pc:sldChg chg="modSp add">
        <pc:chgData name="boi yu" userId="fb90b3ee22bacb7f" providerId="LiveId" clId="{EE033E2A-1CD4-45C0-9F36-E8D8877D6B2A}" dt="2019-12-08T03:08:37.051" v="856" actId="27636"/>
        <pc:sldMkLst>
          <pc:docMk/>
          <pc:sldMk cId="200104034" sldId="269"/>
        </pc:sldMkLst>
        <pc:spChg chg="mod">
          <ac:chgData name="boi yu" userId="fb90b3ee22bacb7f" providerId="LiveId" clId="{EE033E2A-1CD4-45C0-9F36-E8D8877D6B2A}" dt="2019-12-08T03:08:33.728" v="854" actId="1076"/>
          <ac:spMkLst>
            <pc:docMk/>
            <pc:sldMk cId="200104034" sldId="269"/>
            <ac:spMk id="2" creationId="{F48F3042-5513-4FDF-A442-6565A6975E5E}"/>
          </ac:spMkLst>
        </pc:spChg>
        <pc:spChg chg="mod">
          <ac:chgData name="boi yu" userId="fb90b3ee22bacb7f" providerId="LiveId" clId="{EE033E2A-1CD4-45C0-9F36-E8D8877D6B2A}" dt="2019-12-08T03:08:37.051" v="856" actId="27636"/>
          <ac:spMkLst>
            <pc:docMk/>
            <pc:sldMk cId="200104034" sldId="269"/>
            <ac:spMk id="3" creationId="{0314E3D2-4286-4B2C-B23B-D58D57019943}"/>
          </ac:spMkLst>
        </pc:spChg>
      </pc:sldChg>
      <pc:sldChg chg="modSp add del">
        <pc:chgData name="boi yu" userId="fb90b3ee22bacb7f" providerId="LiveId" clId="{EE033E2A-1CD4-45C0-9F36-E8D8877D6B2A}" dt="2019-12-08T03:07:58.882" v="829" actId="47"/>
        <pc:sldMkLst>
          <pc:docMk/>
          <pc:sldMk cId="3759298550" sldId="269"/>
        </pc:sldMkLst>
        <pc:spChg chg="mod">
          <ac:chgData name="boi yu" userId="fb90b3ee22bacb7f" providerId="LiveId" clId="{EE033E2A-1CD4-45C0-9F36-E8D8877D6B2A}" dt="2019-12-08T03:07:50.694" v="828" actId="5793"/>
          <ac:spMkLst>
            <pc:docMk/>
            <pc:sldMk cId="3759298550" sldId="269"/>
            <ac:spMk id="3" creationId="{20C8F835-02C3-42D0-965F-759326EE782B}"/>
          </ac:spMkLst>
        </pc:spChg>
      </pc:sldChg>
      <pc:sldChg chg="add del">
        <pc:chgData name="boi yu" userId="fb90b3ee22bacb7f" providerId="LiveId" clId="{EE033E2A-1CD4-45C0-9F36-E8D8877D6B2A}" dt="2019-12-08T03:08:09.205" v="831" actId="47"/>
        <pc:sldMkLst>
          <pc:docMk/>
          <pc:sldMk cId="4263745213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8F3042-5513-4FDF-A442-6565A6975E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AIOT </a:t>
            </a:r>
            <a:r>
              <a:rPr lang="zh-TW" altLang="en-US" dirty="0"/>
              <a:t>時代的商業契機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314E3D2-4286-4B2C-B23B-D58D570199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533774"/>
          </a:xfrm>
        </p:spPr>
        <p:txBody>
          <a:bodyPr>
            <a:normAutofit fontScale="47500" lnSpcReduction="20000"/>
          </a:bodyPr>
          <a:lstStyle/>
          <a:p>
            <a:endParaRPr lang="en-US" altLang="zh-TW" dirty="0"/>
          </a:p>
          <a:p>
            <a:r>
              <a:rPr lang="en-US" altLang="zh-TW" dirty="0"/>
              <a:t>                                                                                                                                                                </a:t>
            </a:r>
            <a:r>
              <a:rPr lang="zh-TW" altLang="en-US" sz="3600" dirty="0"/>
              <a:t>主講者： </a:t>
            </a:r>
            <a:endParaRPr lang="en-US" altLang="zh-TW" sz="3600" dirty="0"/>
          </a:p>
          <a:p>
            <a:r>
              <a:rPr lang="zh-TW" altLang="en-US" sz="3600" dirty="0"/>
              <a:t>                                                                                                   正基科技總經理   游俊賢</a:t>
            </a:r>
            <a:endParaRPr lang="en-US" altLang="zh-TW" sz="3600" dirty="0"/>
          </a:p>
          <a:p>
            <a:r>
              <a:rPr lang="en-US" altLang="zh-TW" sz="3600" dirty="0"/>
              <a:t>                                                                                                                          Oscar Yu</a:t>
            </a:r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80026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4D9AE2-9F7F-45BE-8A73-49795D1A1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智慧零售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E06236-E9C8-487B-A105-C2468C9AB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F6C3AA5-F638-4A48-AC41-77944F97A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047" y="1353670"/>
            <a:ext cx="8358188" cy="559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53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080512-5FD5-498F-9ABB-795AA3C40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三大關鍵技術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4CBBEB-AF6E-4C77-AB02-8A5AD3D23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/>
              <a:t>雲端數據與分析</a:t>
            </a:r>
            <a:endParaRPr lang="en-US" altLang="zh-TW" b="1" dirty="0"/>
          </a:p>
          <a:p>
            <a:pPr lvl="1"/>
            <a:r>
              <a:rPr lang="zh-TW" altLang="en-US" b="1" dirty="0"/>
              <a:t>收集大量資料 </a:t>
            </a:r>
            <a:r>
              <a:rPr lang="en-US" altLang="zh-TW" b="1" dirty="0"/>
              <a:t>(Big Data)</a:t>
            </a:r>
            <a:r>
              <a:rPr lang="zh-TW" altLang="en-US" b="1" dirty="0"/>
              <a:t>，並以</a:t>
            </a:r>
            <a:r>
              <a:rPr lang="en-US" altLang="zh-TW" b="1" dirty="0"/>
              <a:t>AI</a:t>
            </a:r>
            <a:r>
              <a:rPr lang="zh-TW" altLang="en-US" b="1" dirty="0"/>
              <a:t>加以分析與決策</a:t>
            </a:r>
          </a:p>
          <a:p>
            <a:r>
              <a:rPr lang="zh-TW" altLang="en-US" b="1" dirty="0"/>
              <a:t>嵌入式系統與感測器</a:t>
            </a:r>
            <a:endParaRPr lang="en-US" altLang="zh-TW" b="1" dirty="0"/>
          </a:p>
          <a:p>
            <a:pPr lvl="1"/>
            <a:r>
              <a:rPr lang="zh-TW" altLang="en-US" b="1" dirty="0"/>
              <a:t>萬物聯網，需要更多的小系統及感測器 </a:t>
            </a:r>
            <a:r>
              <a:rPr lang="en-US" altLang="zh-TW" b="1" dirty="0"/>
              <a:t>(</a:t>
            </a:r>
            <a:r>
              <a:rPr lang="zh-TW" altLang="en-US" b="1" dirty="0"/>
              <a:t>環境參數的偵測、人類動作、聲音辨識、影像辨識，人體各生命參數的偵測</a:t>
            </a:r>
            <a:r>
              <a:rPr lang="en-US" altLang="zh-TW" b="1" dirty="0"/>
              <a:t>)</a:t>
            </a:r>
            <a:endParaRPr lang="zh-TW" altLang="en-US" b="1" dirty="0"/>
          </a:p>
          <a:p>
            <a:pPr lvl="0">
              <a:buClr>
                <a:srgbClr val="353535"/>
              </a:buClr>
            </a:pPr>
            <a:r>
              <a:rPr lang="zh-TW" alt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嵌入式系統與感測器</a:t>
            </a:r>
            <a:endParaRPr lang="en-US" altLang="zh-TW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buClr>
                <a:srgbClr val="353535"/>
              </a:buClr>
            </a:pPr>
            <a:r>
              <a:rPr lang="zh-TW" alt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萬物聯網，需要更多的小系統及感測器 </a:t>
            </a:r>
            <a:r>
              <a:rPr lang="en-US" altLang="zh-TW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zh-TW" alt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環境參數的偵測、人類動作、聲音辨識、影像辨識，人體各生命參數的偵測</a:t>
            </a:r>
            <a:r>
              <a:rPr lang="en-US" altLang="zh-TW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endParaRPr lang="zh-TW" altLang="en-US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64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12031E-02EC-44B5-B34B-7DD01B698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數據與分析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117664-05F5-4CC0-9368-923B7C7BB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+mn-ea"/>
              </a:rPr>
              <a:t>資料儲存 </a:t>
            </a:r>
            <a:r>
              <a:rPr lang="en-US" altLang="zh-TW" sz="3600" dirty="0">
                <a:latin typeface="+mn-ea"/>
              </a:rPr>
              <a:t>(Big Data)</a:t>
            </a:r>
          </a:p>
          <a:p>
            <a:endParaRPr lang="en-US" altLang="zh-TW" sz="3600" dirty="0">
              <a:latin typeface="+mn-ea"/>
            </a:endParaRPr>
          </a:p>
          <a:p>
            <a:r>
              <a:rPr lang="zh-TW" altLang="en-US" sz="3600" dirty="0">
                <a:latin typeface="+mn-ea"/>
              </a:rPr>
              <a:t>強大的運算處理器</a:t>
            </a:r>
            <a:endParaRPr lang="en-US" altLang="zh-TW" sz="3600" dirty="0">
              <a:latin typeface="+mn-ea"/>
            </a:endParaRPr>
          </a:p>
          <a:p>
            <a:endParaRPr lang="en-US" altLang="zh-TW" sz="3600" dirty="0">
              <a:latin typeface="+mn-ea"/>
            </a:endParaRPr>
          </a:p>
          <a:p>
            <a:r>
              <a:rPr lang="en-US" altLang="zh-TW" sz="3600" dirty="0">
                <a:latin typeface="+mn-ea"/>
              </a:rPr>
              <a:t>AI</a:t>
            </a:r>
            <a:r>
              <a:rPr lang="zh-TW" altLang="en-US" sz="3600" dirty="0">
                <a:latin typeface="+mn-ea"/>
              </a:rPr>
              <a:t>的演算法</a:t>
            </a:r>
          </a:p>
        </p:txBody>
      </p:sp>
    </p:spTree>
    <p:extLst>
      <p:ext uri="{BB962C8B-B14F-4D97-AF65-F5344CB8AC3E}">
        <p14:creationId xmlns:p14="http://schemas.microsoft.com/office/powerpoint/2010/main" val="1316139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2FABEE-8A25-421E-94B1-D4558D1C5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/>
              <a:t>嵌入式系統與感測器</a:t>
            </a:r>
            <a:br>
              <a:rPr lang="en-US" altLang="zh-TW" b="1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B84B800-57F8-4BED-8040-B96DB0215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810871"/>
            <a:ext cx="8915400" cy="3777622"/>
          </a:xfrm>
        </p:spPr>
        <p:txBody>
          <a:bodyPr>
            <a:noAutofit/>
          </a:bodyPr>
          <a:lstStyle/>
          <a:p>
            <a:r>
              <a:rPr lang="en-US" altLang="zh-TW" sz="2800" b="1" dirty="0"/>
              <a:t>PM 2.5</a:t>
            </a:r>
            <a:r>
              <a:rPr lang="zh-TW" altLang="en-US" sz="2800" b="1" dirty="0"/>
              <a:t>偵測器</a:t>
            </a:r>
            <a:endParaRPr lang="en-US" altLang="zh-TW" sz="2800" b="1" dirty="0"/>
          </a:p>
          <a:p>
            <a:r>
              <a:rPr lang="zh-TW" altLang="en-US" sz="2800" b="1" dirty="0"/>
              <a:t>溫度</a:t>
            </a:r>
            <a:r>
              <a:rPr lang="en-US" altLang="zh-TW" sz="2800" b="1" dirty="0"/>
              <a:t>/</a:t>
            </a:r>
            <a:r>
              <a:rPr lang="zh-TW" altLang="en-US" sz="2800" b="1" dirty="0"/>
              <a:t>濕度偵測器</a:t>
            </a:r>
            <a:endParaRPr lang="en-US" altLang="zh-TW" sz="2800" b="1" dirty="0"/>
          </a:p>
          <a:p>
            <a:r>
              <a:rPr lang="zh-TW" altLang="en-US" sz="2800" b="1" dirty="0"/>
              <a:t>攝影機</a:t>
            </a:r>
            <a:endParaRPr lang="en-US" altLang="zh-TW" sz="2800" b="1" dirty="0"/>
          </a:p>
          <a:p>
            <a:r>
              <a:rPr lang="zh-TW" altLang="en-US" sz="2800" b="1" dirty="0"/>
              <a:t>聲音辨識</a:t>
            </a:r>
            <a:endParaRPr lang="en-US" altLang="zh-TW" sz="2800" b="1" dirty="0"/>
          </a:p>
          <a:p>
            <a:r>
              <a:rPr lang="zh-TW" altLang="en-US" sz="2800" b="1" dirty="0"/>
              <a:t>心跳偵測器</a:t>
            </a:r>
            <a:endParaRPr lang="en-US" altLang="zh-TW" sz="2800" b="1" dirty="0"/>
          </a:p>
          <a:p>
            <a:r>
              <a:rPr lang="zh-TW" altLang="en-US" sz="2800" b="1" dirty="0"/>
              <a:t>位置感測器</a:t>
            </a:r>
            <a:endParaRPr lang="en-US" altLang="zh-TW" sz="2800" b="1" dirty="0"/>
          </a:p>
          <a:p>
            <a:r>
              <a:rPr lang="zh-TW" altLang="en-US" sz="2800" b="1" dirty="0"/>
              <a:t>加速度感測器</a:t>
            </a:r>
            <a:endParaRPr lang="en-US" altLang="zh-TW" sz="2800" b="1" dirty="0"/>
          </a:p>
          <a:p>
            <a:r>
              <a:rPr lang="zh-TW" altLang="en-US" sz="2800" b="1" dirty="0"/>
              <a:t>動作感測器</a:t>
            </a:r>
          </a:p>
        </p:txBody>
      </p:sp>
    </p:spTree>
    <p:extLst>
      <p:ext uri="{BB962C8B-B14F-4D97-AF65-F5344CB8AC3E}">
        <p14:creationId xmlns:p14="http://schemas.microsoft.com/office/powerpoint/2010/main" val="1769723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70DED7-FD8C-4557-91CE-13C985BF9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通訊連結技術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4AA52E-DA6C-47F5-8E86-299D51B5A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0601" y="1757082"/>
            <a:ext cx="8915400" cy="3777622"/>
          </a:xfrm>
        </p:spPr>
        <p:txBody>
          <a:bodyPr>
            <a:noAutofit/>
          </a:bodyPr>
          <a:lstStyle/>
          <a:p>
            <a:r>
              <a:rPr lang="en-US" altLang="zh-TW" sz="3200" b="1" dirty="0"/>
              <a:t>5G</a:t>
            </a:r>
            <a:r>
              <a:rPr lang="zh-TW" altLang="en-US" sz="3200" b="1" dirty="0"/>
              <a:t>： 低延遲及高頻寬</a:t>
            </a:r>
            <a:endParaRPr lang="en-US" altLang="zh-TW" sz="3200" b="1" dirty="0"/>
          </a:p>
          <a:p>
            <a:pPr lvl="1"/>
            <a:r>
              <a:rPr lang="zh-TW" altLang="en-US" b="1" dirty="0"/>
              <a:t>可用於</a:t>
            </a:r>
            <a:r>
              <a:rPr lang="en-US" altLang="zh-TW" b="1" dirty="0"/>
              <a:t>ADAS</a:t>
            </a:r>
            <a:r>
              <a:rPr lang="zh-TW" altLang="en-US" b="1" dirty="0"/>
              <a:t>傳輸</a:t>
            </a:r>
            <a:endParaRPr lang="en-US" altLang="zh-TW" b="1" dirty="0"/>
          </a:p>
          <a:p>
            <a:pPr lvl="1"/>
            <a:r>
              <a:rPr lang="en-US" altLang="zh-TW" b="1" dirty="0"/>
              <a:t>VR/AR</a:t>
            </a:r>
            <a:r>
              <a:rPr lang="zh-TW" altLang="en-US" b="1" dirty="0"/>
              <a:t>應用：戴上全景頭盔，自行切換觀看視角</a:t>
            </a:r>
            <a:endParaRPr lang="en-US" altLang="zh-TW" b="1" dirty="0"/>
          </a:p>
          <a:p>
            <a:pPr lvl="1"/>
            <a:r>
              <a:rPr lang="zh-TW" altLang="en-US" b="1" dirty="0"/>
              <a:t>智慧製造 ：</a:t>
            </a:r>
            <a:r>
              <a:rPr lang="en-US" altLang="zh-TW" b="1" dirty="0"/>
              <a:t>5G</a:t>
            </a:r>
            <a:r>
              <a:rPr lang="zh-TW" altLang="en-US" b="1" dirty="0"/>
              <a:t>結合</a:t>
            </a:r>
            <a:r>
              <a:rPr lang="en-US" altLang="zh-TW" b="1" dirty="0"/>
              <a:t>AI</a:t>
            </a:r>
            <a:r>
              <a:rPr lang="zh-TW" altLang="en-US" b="1" dirty="0"/>
              <a:t>與大數據，生產流程快速升級</a:t>
            </a:r>
          </a:p>
          <a:p>
            <a:pPr lvl="1"/>
            <a:r>
              <a:rPr lang="zh-TW" altLang="en-US" b="1" dirty="0"/>
              <a:t>智慧醫療 ：</a:t>
            </a:r>
            <a:r>
              <a:rPr lang="en-US" altLang="zh-TW" b="1" dirty="0"/>
              <a:t>5G</a:t>
            </a:r>
            <a:r>
              <a:rPr lang="zh-TW" altLang="en-US" b="1" dirty="0"/>
              <a:t>與醫療跨域整合，病患在家就能進行診療</a:t>
            </a:r>
          </a:p>
          <a:p>
            <a:pPr lvl="1"/>
            <a:r>
              <a:rPr lang="zh-TW" altLang="en-US" b="1" dirty="0"/>
              <a:t>智慧交通：</a:t>
            </a:r>
            <a:r>
              <a:rPr lang="en-US" altLang="zh-TW" b="1" dirty="0"/>
              <a:t>5G</a:t>
            </a:r>
            <a:r>
              <a:rPr lang="zh-TW" altLang="en-US" b="1" dirty="0"/>
              <a:t>動態感測縮短找車位時間、減少空污</a:t>
            </a:r>
          </a:p>
          <a:p>
            <a:pPr lvl="1"/>
            <a:r>
              <a:rPr lang="zh-TW" altLang="en-US" b="1" dirty="0"/>
              <a:t>智慧商務 ：</a:t>
            </a:r>
            <a:r>
              <a:rPr lang="en-US" altLang="zh-TW" b="1" dirty="0"/>
              <a:t>5G</a:t>
            </a:r>
            <a:r>
              <a:rPr lang="zh-TW" altLang="en-US" b="1" dirty="0"/>
              <a:t>咖啡機器人兼具行動熱點、語音下單功能</a:t>
            </a:r>
            <a:endParaRPr lang="en-US" altLang="zh-TW" sz="3200" dirty="0"/>
          </a:p>
          <a:p>
            <a:r>
              <a:rPr lang="zh-TW" altLang="en-US" sz="3200" b="1" dirty="0"/>
              <a:t>近距離連結</a:t>
            </a:r>
            <a:endParaRPr lang="en-US" altLang="zh-TW" sz="3200" b="1" dirty="0"/>
          </a:p>
          <a:p>
            <a:pPr lvl="1"/>
            <a:r>
              <a:rPr lang="en-US" altLang="zh-TW" b="1" dirty="0" err="1">
                <a:latin typeface="+mn-ea"/>
              </a:rPr>
              <a:t>WiFi</a:t>
            </a:r>
            <a:r>
              <a:rPr lang="en-US" altLang="zh-TW" b="1" dirty="0">
                <a:latin typeface="+mn-ea"/>
              </a:rPr>
              <a:t> 6 ,  </a:t>
            </a:r>
            <a:r>
              <a:rPr lang="zh-TW" altLang="en-US" b="1" dirty="0">
                <a:latin typeface="+mn-ea"/>
              </a:rPr>
              <a:t>藍芽  </a:t>
            </a:r>
            <a:r>
              <a:rPr lang="en-US" altLang="zh-TW" b="1" dirty="0">
                <a:latin typeface="+mn-ea"/>
              </a:rPr>
              <a:t>(</a:t>
            </a:r>
            <a:r>
              <a:rPr lang="zh-TW" altLang="en-US" b="1" dirty="0">
                <a:latin typeface="+mn-ea"/>
              </a:rPr>
              <a:t>手機上會具備的傳輸方式</a:t>
            </a:r>
            <a:r>
              <a:rPr lang="en-US" altLang="zh-TW" b="1" dirty="0">
                <a:latin typeface="+mn-ea"/>
              </a:rPr>
              <a:t>)</a:t>
            </a:r>
          </a:p>
          <a:p>
            <a:pPr lvl="1"/>
            <a:r>
              <a:rPr lang="en-US" altLang="zh-TW" b="1" dirty="0">
                <a:latin typeface="+mn-ea"/>
              </a:rPr>
              <a:t>Lora, Zigbee</a:t>
            </a:r>
            <a:r>
              <a:rPr lang="zh-TW" altLang="en-US" b="1" dirty="0">
                <a:latin typeface="+mn-ea"/>
              </a:rPr>
              <a:t>：長距離傳輸及省電</a:t>
            </a:r>
            <a:endParaRPr lang="en-US" altLang="zh-TW" b="1" dirty="0">
              <a:latin typeface="+mn-ea"/>
            </a:endParaRPr>
          </a:p>
          <a:p>
            <a:pPr lvl="1"/>
            <a:r>
              <a:rPr lang="en-US" altLang="zh-TW" b="1" dirty="0">
                <a:latin typeface="+mn-ea"/>
              </a:rPr>
              <a:t>PLC</a:t>
            </a:r>
            <a:r>
              <a:rPr lang="zh-TW" altLang="en-US" b="1" dirty="0">
                <a:latin typeface="+mn-ea"/>
              </a:rPr>
              <a:t>： 利用電源線傳輸</a:t>
            </a:r>
            <a:endParaRPr lang="en-US" altLang="zh-TW" b="1" dirty="0">
              <a:latin typeface="+mn-ea"/>
            </a:endParaRPr>
          </a:p>
          <a:p>
            <a:pPr lvl="1"/>
            <a:r>
              <a:rPr lang="en-US" altLang="zh-TW" b="1" dirty="0">
                <a:latin typeface="+mn-ea"/>
              </a:rPr>
              <a:t>RFID : </a:t>
            </a:r>
            <a:r>
              <a:rPr lang="zh-TW" altLang="en-US" b="1" dirty="0">
                <a:latin typeface="+mn-ea"/>
              </a:rPr>
              <a:t>識別</a:t>
            </a:r>
          </a:p>
        </p:txBody>
      </p:sp>
    </p:spTree>
    <p:extLst>
      <p:ext uri="{BB962C8B-B14F-4D97-AF65-F5344CB8AC3E}">
        <p14:creationId xmlns:p14="http://schemas.microsoft.com/office/powerpoint/2010/main" val="1006211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8F3042-5513-4FDF-A442-6565A697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5966" y="1618129"/>
            <a:ext cx="8915399" cy="2262781"/>
          </a:xfrm>
        </p:spPr>
        <p:txBody>
          <a:bodyPr/>
          <a:lstStyle/>
          <a:p>
            <a:r>
              <a:rPr lang="en-US" altLang="zh-TW" dirty="0"/>
              <a:t>Thank  You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314E3D2-4286-4B2C-B23B-D58D570199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533774"/>
          </a:xfrm>
        </p:spPr>
        <p:txBody>
          <a:bodyPr>
            <a:normAutofit/>
          </a:bodyPr>
          <a:lstStyle/>
          <a:p>
            <a:endParaRPr lang="en-US" altLang="zh-TW" dirty="0"/>
          </a:p>
          <a:p>
            <a:r>
              <a:rPr lang="en-US" altLang="zh-TW" dirty="0"/>
              <a:t>                                                                                                                                                                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0104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C:\Users\芬\Desktop\wheelchair-1230101_128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1"/>
          <a:stretch/>
        </p:blipFill>
        <p:spPr bwMode="auto">
          <a:xfrm>
            <a:off x="1524001" y="-1"/>
            <a:ext cx="9139931" cy="593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524000" y="5733257"/>
            <a:ext cx="9144000" cy="1253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 dirty="0">
                <a:latin typeface="王漢宗超明體繁" pitchFamily="18" charset="-120"/>
                <a:ea typeface="王漢宗超明體繁" pitchFamily="18" charset="-120"/>
              </a:rPr>
              <a:t>身障者及老人家重要的居家照護夥伴</a:t>
            </a:r>
            <a:endParaRPr lang="en-US" altLang="zh-TW" sz="2400" dirty="0">
              <a:latin typeface="王漢宗超明體繁" pitchFamily="18" charset="-120"/>
              <a:ea typeface="王漢宗超明體繁" pitchFamily="18" charset="-120"/>
            </a:endParaRPr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320136" y="6237313"/>
            <a:ext cx="2895600" cy="365125"/>
          </a:xfrm>
        </p:spPr>
        <p:txBody>
          <a:bodyPr/>
          <a:lstStyle/>
          <a:p>
            <a:pPr algn="r"/>
            <a:r>
              <a:rPr lang="zh-TW" alt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Elephant" pitchFamily="18" charset="0"/>
              </a:rPr>
              <a:t>伊鍵通</a:t>
            </a:r>
            <a:endParaRPr lang="zh-TW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Elephant" pitchFamily="18" charset="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524000" y="-315416"/>
            <a:ext cx="9144000" cy="1253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>
                <a:solidFill>
                  <a:schemeClr val="bg1"/>
                </a:solidFill>
                <a:latin typeface="王漢宗超明體繁" pitchFamily="18" charset="-120"/>
                <a:ea typeface="王漢宗超明體繁" pitchFamily="18" charset="-120"/>
              </a:rPr>
              <a:t>伊鍵通使用</a:t>
            </a:r>
            <a:r>
              <a:rPr lang="zh-TW" altLang="en-US" sz="2400" dirty="0">
                <a:solidFill>
                  <a:schemeClr val="bg1"/>
                </a:solidFill>
                <a:latin typeface="王漢宗超明體繁" pitchFamily="18" charset="-120"/>
                <a:ea typeface="王漢宗超明體繁" pitchFamily="18" charset="-120"/>
              </a:rPr>
              <a:t>情境</a:t>
            </a:r>
          </a:p>
        </p:txBody>
      </p:sp>
    </p:spTree>
    <p:extLst>
      <p:ext uri="{BB962C8B-B14F-4D97-AF65-F5344CB8AC3E}">
        <p14:creationId xmlns:p14="http://schemas.microsoft.com/office/powerpoint/2010/main" val="1537258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7" name="Picture 3" descr="C:\Users\芬\Desktop\shh_Nursing-Center_00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5" r="6014"/>
          <a:stretch/>
        </p:blipFill>
        <p:spPr bwMode="auto">
          <a:xfrm>
            <a:off x="1524000" y="5730"/>
            <a:ext cx="9144000" cy="601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320136" y="6237313"/>
            <a:ext cx="2895600" cy="365125"/>
          </a:xfrm>
        </p:spPr>
        <p:txBody>
          <a:bodyPr/>
          <a:lstStyle/>
          <a:p>
            <a:pPr algn="r"/>
            <a:r>
              <a:rPr lang="zh-TW" alt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Elephant" pitchFamily="18" charset="0"/>
              </a:rPr>
              <a:t>伊鍵通</a:t>
            </a:r>
            <a:endParaRPr lang="zh-TW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Elephant" pitchFamily="18" charset="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524000" y="-315416"/>
            <a:ext cx="9144000" cy="1253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>
                <a:latin typeface="王漢宗超明體繁" pitchFamily="18" charset="-120"/>
                <a:ea typeface="王漢宗超明體繁" pitchFamily="18" charset="-120"/>
              </a:rPr>
              <a:t>伊鍵通使用</a:t>
            </a:r>
            <a:r>
              <a:rPr lang="zh-TW" altLang="en-US" sz="2400" dirty="0">
                <a:latin typeface="王漢宗超明體繁" pitchFamily="18" charset="-120"/>
                <a:ea typeface="王漢宗超明體繁" pitchFamily="18" charset="-120"/>
              </a:rPr>
              <a:t>情境</a:t>
            </a: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1524000" y="5781229"/>
            <a:ext cx="9144000" cy="1253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 dirty="0">
                <a:latin typeface="王漢宗超明體繁" pitchFamily="18" charset="-120"/>
                <a:ea typeface="王漢宗超明體繁" pitchFamily="18" charset="-120"/>
              </a:rPr>
              <a:t>病患需要聯繫家屬時更方便的選擇</a:t>
            </a:r>
          </a:p>
        </p:txBody>
      </p:sp>
    </p:spTree>
    <p:extLst>
      <p:ext uri="{BB962C8B-B14F-4D97-AF65-F5344CB8AC3E}">
        <p14:creationId xmlns:p14="http://schemas.microsoft.com/office/powerpoint/2010/main" val="966710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4" descr="C:\Users\芬\Desktop\photo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0" t="15099" r="2800"/>
          <a:stretch/>
        </p:blipFill>
        <p:spPr bwMode="auto">
          <a:xfrm>
            <a:off x="1260550" y="0"/>
            <a:ext cx="9407451" cy="599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1524000" y="-315416"/>
            <a:ext cx="9144000" cy="1253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>
                <a:latin typeface="王漢宗超明體繁" pitchFamily="18" charset="-120"/>
                <a:ea typeface="王漢宗超明體繁" pitchFamily="18" charset="-120"/>
              </a:rPr>
              <a:t>伊鍵通使用</a:t>
            </a:r>
            <a:r>
              <a:rPr lang="zh-TW" altLang="en-US" sz="2400" dirty="0">
                <a:latin typeface="王漢宗超明體繁" pitchFamily="18" charset="-120"/>
                <a:ea typeface="王漢宗超明體繁" pitchFamily="18" charset="-120"/>
              </a:rPr>
              <a:t>情境</a:t>
            </a:r>
          </a:p>
        </p:txBody>
      </p:sp>
      <p:sp>
        <p:nvSpPr>
          <p:cNvPr id="10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320136" y="6237313"/>
            <a:ext cx="2895600" cy="365125"/>
          </a:xfrm>
        </p:spPr>
        <p:txBody>
          <a:bodyPr/>
          <a:lstStyle/>
          <a:p>
            <a:pPr algn="r"/>
            <a:r>
              <a:rPr lang="zh-TW" alt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Elephant" pitchFamily="18" charset="0"/>
              </a:rPr>
              <a:t>伊鍵通</a:t>
            </a:r>
            <a:endParaRPr lang="zh-TW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Elephant" pitchFamily="18" charset="0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1524000" y="5733257"/>
            <a:ext cx="9144000" cy="1253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 dirty="0">
                <a:latin typeface="王漢宗超明體繁" pitchFamily="18" charset="-120"/>
                <a:ea typeface="王漢宗超明體繁" pitchFamily="18" charset="-120"/>
              </a:rPr>
              <a:t>產後護理之家提供產婦聯繫親人更簡便的方法</a:t>
            </a:r>
          </a:p>
        </p:txBody>
      </p:sp>
    </p:spTree>
    <p:extLst>
      <p:ext uri="{BB962C8B-B14F-4D97-AF65-F5344CB8AC3E}">
        <p14:creationId xmlns:p14="http://schemas.microsoft.com/office/powerpoint/2010/main" val="3539447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芬\Desktop\telephone-2843219_128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/>
          <a:stretch/>
        </p:blipFill>
        <p:spPr bwMode="auto">
          <a:xfrm>
            <a:off x="1511969" y="1"/>
            <a:ext cx="9144000" cy="592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5877273"/>
            <a:ext cx="9144000" cy="1253207"/>
          </a:xfrm>
        </p:spPr>
        <p:txBody>
          <a:bodyPr>
            <a:normAutofit/>
          </a:bodyPr>
          <a:lstStyle/>
          <a:p>
            <a:pPr algn="l"/>
            <a:r>
              <a:rPr lang="zh-TW" altLang="en-US" sz="2400" dirty="0">
                <a:latin typeface="王漢宗超明體繁" pitchFamily="18" charset="-120"/>
                <a:ea typeface="王漢宗超明體繁" pitchFamily="18" charset="-120"/>
              </a:rPr>
              <a:t>孩子專屬聯繫爸媽的新方式</a:t>
            </a:r>
            <a:br>
              <a:rPr lang="en-US" altLang="zh-TW" sz="2400" dirty="0">
                <a:latin typeface="王漢宗超明體繁" pitchFamily="18" charset="-120"/>
                <a:ea typeface="王漢宗超明體繁" pitchFamily="18" charset="-120"/>
              </a:rPr>
            </a:br>
            <a:endParaRPr lang="zh-TW" altLang="en-US" sz="2400" dirty="0">
              <a:latin typeface="王漢宗超明體繁" pitchFamily="18" charset="-120"/>
              <a:ea typeface="王漢宗超明體繁" pitchFamily="18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320136" y="6237313"/>
            <a:ext cx="2895600" cy="365125"/>
          </a:xfrm>
        </p:spPr>
        <p:txBody>
          <a:bodyPr/>
          <a:lstStyle/>
          <a:p>
            <a:pPr algn="r"/>
            <a:r>
              <a:rPr lang="zh-TW" alt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Elephant" pitchFamily="18" charset="0"/>
              </a:rPr>
              <a:t>伊鍵通</a:t>
            </a:r>
            <a:endParaRPr lang="zh-TW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Elephant" pitchFamily="18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524000" y="-315416"/>
            <a:ext cx="9144000" cy="1253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>
                <a:solidFill>
                  <a:schemeClr val="bg1"/>
                </a:solidFill>
                <a:latin typeface="王漢宗超明體繁" pitchFamily="18" charset="-120"/>
                <a:ea typeface="王漢宗超明體繁" pitchFamily="18" charset="-120"/>
              </a:rPr>
              <a:t>伊鍵通使用</a:t>
            </a:r>
            <a:r>
              <a:rPr lang="zh-TW" altLang="en-US" sz="2400" dirty="0">
                <a:solidFill>
                  <a:schemeClr val="bg1"/>
                </a:solidFill>
                <a:latin typeface="王漢宗超明體繁" pitchFamily="18" charset="-120"/>
                <a:ea typeface="王漢宗超明體繁" pitchFamily="18" charset="-120"/>
              </a:rPr>
              <a:t>情境</a:t>
            </a:r>
          </a:p>
        </p:txBody>
      </p:sp>
    </p:spTree>
    <p:extLst>
      <p:ext uri="{BB962C8B-B14F-4D97-AF65-F5344CB8AC3E}">
        <p14:creationId xmlns:p14="http://schemas.microsoft.com/office/powerpoint/2010/main" val="305652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56D58B-D4ED-4877-ADB1-43664DAA4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>
                <a:latin typeface="+mj-ea"/>
              </a:rPr>
              <a:t>什麼是</a:t>
            </a:r>
            <a:r>
              <a:rPr lang="en-US" altLang="zh-TW" sz="6600" dirty="0">
                <a:latin typeface="+mj-ea"/>
              </a:rPr>
              <a:t>AIOT</a:t>
            </a:r>
            <a:endParaRPr lang="zh-TW" altLang="en-US" sz="6600" dirty="0">
              <a:latin typeface="+mj-ea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B4BC46D-5FD7-46D8-AA21-514741953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TW" sz="2800" dirty="0"/>
              <a:t>AI</a:t>
            </a:r>
            <a:r>
              <a:rPr lang="zh-TW" altLang="en-US" sz="2800" dirty="0"/>
              <a:t> </a:t>
            </a:r>
            <a:r>
              <a:rPr lang="en-US" altLang="zh-TW" sz="2800" dirty="0"/>
              <a:t>(</a:t>
            </a:r>
            <a:r>
              <a:rPr lang="en-US" altLang="zh-TW" sz="2600" dirty="0"/>
              <a:t>Artificial Intelligence</a:t>
            </a:r>
            <a:r>
              <a:rPr lang="zh-TW" altLang="en-US" sz="2800" dirty="0"/>
              <a:t> </a:t>
            </a:r>
            <a:r>
              <a:rPr lang="en-US" altLang="zh-TW" sz="2800" dirty="0"/>
              <a:t>):</a:t>
            </a:r>
            <a:r>
              <a:rPr lang="zh-TW" altLang="en-US" sz="2800" dirty="0"/>
              <a:t>人工智慧，</a:t>
            </a:r>
            <a:r>
              <a:rPr lang="zh-TW" altLang="en-US" dirty="0"/>
              <a:t> </a:t>
            </a:r>
            <a:r>
              <a:rPr lang="zh-TW" altLang="en-US" sz="2600" dirty="0"/>
              <a:t>「人工」編寫的電腦程式，去模擬出人類的「智慧」行為，其中包含模擬人類感官的「聽音辨讀、視覺辨識」、大腦的「推理決策、理解學習」、動作類的「移動、動作控制」等行為。包含「搜尋」、「邏輯推論」、「統計</a:t>
            </a:r>
            <a:r>
              <a:rPr lang="en-US" altLang="zh-TW" sz="2600" dirty="0"/>
              <a:t>/</a:t>
            </a:r>
            <a:r>
              <a:rPr lang="zh-TW" altLang="en-US" sz="2600" dirty="0"/>
              <a:t>機率」、「機器學習」、「深度學習」。</a:t>
            </a:r>
            <a:endParaRPr lang="en-US" altLang="zh-TW" sz="2600" dirty="0"/>
          </a:p>
          <a:p>
            <a:endParaRPr lang="en-US" altLang="zh-TW" sz="2600" dirty="0"/>
          </a:p>
          <a:p>
            <a:r>
              <a:rPr lang="en-US" altLang="zh-TW" sz="2800" dirty="0"/>
              <a:t>IoT (Internet of Things)</a:t>
            </a:r>
            <a:r>
              <a:rPr lang="zh-TW" altLang="en-US" sz="2800" dirty="0"/>
              <a:t>： 物聯網</a:t>
            </a:r>
            <a:r>
              <a:rPr lang="en-US" altLang="zh-TW" sz="2800" dirty="0"/>
              <a:t> </a:t>
            </a:r>
            <a:r>
              <a:rPr lang="zh-TW" altLang="en-US" sz="2800" dirty="0"/>
              <a:t>，各種物體連上</a:t>
            </a:r>
            <a:r>
              <a:rPr lang="en-US" altLang="zh-TW" sz="2800" dirty="0"/>
              <a:t> Internet</a:t>
            </a:r>
          </a:p>
          <a:p>
            <a:endParaRPr lang="en-US" altLang="zh-TW" sz="2800" dirty="0"/>
          </a:p>
          <a:p>
            <a:r>
              <a:rPr lang="zh-TW" altLang="en-US" sz="2800" dirty="0"/>
              <a:t>兩者融合而出現的新應用型態「</a:t>
            </a:r>
            <a:r>
              <a:rPr lang="en-US" altLang="zh-TW" sz="2800" dirty="0" err="1"/>
              <a:t>AIoT</a:t>
            </a:r>
            <a:r>
              <a:rPr lang="zh-TW" altLang="en-US" sz="2800" dirty="0"/>
              <a:t>（人工智慧物聯網）」</a:t>
            </a:r>
            <a:endParaRPr lang="en-US" altLang="zh-TW" sz="2800" dirty="0"/>
          </a:p>
          <a:p>
            <a:endParaRPr lang="en-US" altLang="zh-TW" sz="2800" dirty="0"/>
          </a:p>
          <a:p>
            <a:r>
              <a:rPr lang="zh-TW" altLang="en-US" sz="2800" dirty="0"/>
              <a:t>舉例：精準行銷 </a:t>
            </a:r>
            <a:r>
              <a:rPr lang="en-US" altLang="zh-TW" sz="2800" dirty="0"/>
              <a:t>(FB, </a:t>
            </a:r>
            <a:r>
              <a:rPr lang="en-US" altLang="zh-TW" sz="2800" dirty="0" err="1"/>
              <a:t>Youtube</a:t>
            </a:r>
            <a:r>
              <a:rPr lang="en-US" altLang="zh-TW" sz="2800" dirty="0"/>
              <a:t>, IG, </a:t>
            </a:r>
            <a:r>
              <a:rPr lang="zh-TW" altLang="en-US" sz="2800" dirty="0"/>
              <a:t>網購</a:t>
            </a:r>
            <a:r>
              <a:rPr lang="en-US" altLang="zh-TW" sz="2800" dirty="0"/>
              <a:t>)</a:t>
            </a:r>
            <a:r>
              <a:rPr lang="zh-TW" altLang="en-US" sz="2800" dirty="0"/>
              <a:t>、語義辨識 </a:t>
            </a:r>
            <a:r>
              <a:rPr lang="en-US" altLang="zh-TW" sz="2800" dirty="0"/>
              <a:t>(Amazon, Google Voice assistant, Siri)</a:t>
            </a:r>
            <a:r>
              <a:rPr lang="zh-TW" altLang="en-US" sz="2800" dirty="0"/>
              <a:t>、影像辨識、</a:t>
            </a:r>
            <a:r>
              <a:rPr lang="en-US" altLang="zh-TW" dirty="0"/>
              <a:t> </a:t>
            </a:r>
            <a:r>
              <a:rPr lang="en-US" altLang="zh-TW" sz="2600" dirty="0"/>
              <a:t>Google Map </a:t>
            </a:r>
            <a:r>
              <a:rPr lang="zh-TW" altLang="en-US" sz="2600" dirty="0"/>
              <a:t>最佳路線規劃、節能冷氣</a:t>
            </a:r>
            <a:endParaRPr lang="en-US" altLang="zh-TW" sz="2600" dirty="0"/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42812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芬\Desktop\e30285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" b="5078"/>
          <a:stretch/>
        </p:blipFill>
        <p:spPr bwMode="auto">
          <a:xfrm>
            <a:off x="1722388" y="1196752"/>
            <a:ext cx="4392488" cy="3165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524000" y="5733257"/>
            <a:ext cx="9144000" cy="1253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 dirty="0">
                <a:latin typeface="王漢宗超明體繁" pitchFamily="18" charset="-120"/>
                <a:ea typeface="王漢宗超明體繁" pitchFamily="18" charset="-120"/>
              </a:rPr>
              <a:t>單人</a:t>
            </a:r>
            <a:r>
              <a:rPr lang="en-US" altLang="zh-TW" sz="2400" dirty="0">
                <a:latin typeface="王漢宗超明體繁" pitchFamily="18" charset="-120"/>
                <a:ea typeface="王漢宗超明體繁" pitchFamily="18" charset="-120"/>
              </a:rPr>
              <a:t>/</a:t>
            </a:r>
            <a:r>
              <a:rPr lang="zh-TW" altLang="en-US" sz="2400" dirty="0">
                <a:latin typeface="王漢宗超明體繁" pitchFamily="18" charset="-120"/>
                <a:ea typeface="王漢宗超明體繁" pitchFamily="18" charset="-120"/>
              </a:rPr>
              <a:t>無人商店聯繫很方便</a:t>
            </a:r>
            <a:endParaRPr lang="en-US" altLang="zh-TW" sz="2400" dirty="0">
              <a:latin typeface="王漢宗超明體繁" pitchFamily="18" charset="-120"/>
              <a:ea typeface="王漢宗超明體繁" pitchFamily="18" charset="-120"/>
            </a:endParaRPr>
          </a:p>
          <a:p>
            <a:pPr algn="l"/>
            <a:r>
              <a:rPr lang="zh-TW" altLang="en-US" sz="2400" dirty="0">
                <a:latin typeface="王漢宗超明體繁" pitchFamily="18" charset="-120"/>
                <a:ea typeface="王漢宗超明體繁" pitchFamily="18" charset="-120"/>
              </a:rPr>
              <a:t>客人到店有需要可立即通知不會漏接</a:t>
            </a:r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320136" y="6237313"/>
            <a:ext cx="2895600" cy="365125"/>
          </a:xfrm>
        </p:spPr>
        <p:txBody>
          <a:bodyPr/>
          <a:lstStyle/>
          <a:p>
            <a:pPr algn="r"/>
            <a:r>
              <a:rPr lang="zh-TW" alt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Elephant" pitchFamily="18" charset="0"/>
              </a:rPr>
              <a:t>伊鍵通</a:t>
            </a:r>
            <a:endParaRPr lang="zh-TW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Elephant" pitchFamily="18" charset="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524000" y="-315416"/>
            <a:ext cx="9144000" cy="1253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>
                <a:latin typeface="王漢宗超明體繁" pitchFamily="18" charset="-120"/>
                <a:ea typeface="王漢宗超明體繁" pitchFamily="18" charset="-120"/>
              </a:rPr>
              <a:t>伊鍵通使用</a:t>
            </a:r>
            <a:r>
              <a:rPr lang="zh-TW" altLang="en-US" sz="2400" dirty="0">
                <a:latin typeface="王漢宗超明體繁" pitchFamily="18" charset="-120"/>
                <a:ea typeface="王漢宗超明體繁" pitchFamily="18" charset="-120"/>
              </a:rPr>
              <a:t>情境</a:t>
            </a:r>
          </a:p>
        </p:txBody>
      </p:sp>
      <p:pic>
        <p:nvPicPr>
          <p:cNvPr id="4098" name="Picture 2" descr="C:\Users\芬\Desktop\e9916fce-4319-4ce3-9b81-2ce14c0c9adb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92576"/>
            <a:ext cx="412845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Users\芬\Desktop\150416-2347-1-7x5M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3403848"/>
            <a:ext cx="4026024" cy="2684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9" y="3431408"/>
            <a:ext cx="537121" cy="55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5" y="1484784"/>
            <a:ext cx="537121" cy="55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462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38"/>
          <a:stretch/>
        </p:blipFill>
        <p:spPr>
          <a:xfrm>
            <a:off x="1502296" y="0"/>
            <a:ext cx="9165704" cy="5943600"/>
          </a:xfr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524000" y="5733257"/>
            <a:ext cx="9144000" cy="1253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 dirty="0">
                <a:latin typeface="王漢宗超明體繁" pitchFamily="18" charset="-120"/>
                <a:ea typeface="王漢宗超明體繁" pitchFamily="18" charset="-120"/>
              </a:rPr>
              <a:t>民宿老闆</a:t>
            </a:r>
            <a:r>
              <a:rPr lang="en-US" altLang="zh-TW" sz="2400" dirty="0">
                <a:latin typeface="王漢宗超明體繁" pitchFamily="18" charset="-120"/>
                <a:ea typeface="王漢宗超明體繁" pitchFamily="18" charset="-120"/>
              </a:rPr>
              <a:t>/</a:t>
            </a:r>
            <a:r>
              <a:rPr lang="zh-TW" altLang="en-US" sz="2400" dirty="0">
                <a:latin typeface="王漢宗超明體繁" pitchFamily="18" charset="-120"/>
                <a:ea typeface="王漢宗超明體繁" pitchFamily="18" charset="-120"/>
              </a:rPr>
              <a:t>二房東服務必備</a:t>
            </a:r>
            <a:endParaRPr lang="en-US" altLang="zh-TW" sz="2400" dirty="0">
              <a:latin typeface="王漢宗超明體繁" pitchFamily="18" charset="-120"/>
              <a:ea typeface="王漢宗超明體繁" pitchFamily="18" charset="-120"/>
            </a:endParaRPr>
          </a:p>
          <a:p>
            <a:pPr algn="l"/>
            <a:r>
              <a:rPr lang="zh-TW" altLang="en-US" sz="2400" dirty="0">
                <a:latin typeface="王漢宗超明體繁" pitchFamily="18" charset="-120"/>
                <a:ea typeface="王漢宗超明體繁" pitchFamily="18" charset="-120"/>
              </a:rPr>
              <a:t>客房服務一按即可聯繫</a:t>
            </a:r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320136" y="6237313"/>
            <a:ext cx="2895600" cy="365125"/>
          </a:xfrm>
        </p:spPr>
        <p:txBody>
          <a:bodyPr/>
          <a:lstStyle/>
          <a:p>
            <a:pPr algn="r"/>
            <a:r>
              <a:rPr lang="zh-TW" alt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Elephant" pitchFamily="18" charset="0"/>
              </a:rPr>
              <a:t>伊鍵通</a:t>
            </a:r>
            <a:endParaRPr lang="zh-TW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Elephant" pitchFamily="18" charset="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524000" y="-315416"/>
            <a:ext cx="9144000" cy="1253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>
                <a:solidFill>
                  <a:schemeClr val="bg1"/>
                </a:solidFill>
                <a:latin typeface="王漢宗超明體繁" pitchFamily="18" charset="-120"/>
                <a:ea typeface="王漢宗超明體繁" pitchFamily="18" charset="-120"/>
              </a:rPr>
              <a:t>伊鍵通使用</a:t>
            </a:r>
            <a:r>
              <a:rPr lang="zh-TW" altLang="en-US" sz="2400" dirty="0">
                <a:solidFill>
                  <a:schemeClr val="bg1"/>
                </a:solidFill>
                <a:latin typeface="王漢宗超明體繁" pitchFamily="18" charset="-120"/>
                <a:ea typeface="王漢宗超明體繁" pitchFamily="18" charset="-120"/>
              </a:rPr>
              <a:t>情境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5" y="3861048"/>
            <a:ext cx="537121" cy="55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057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C:\Users\芬\Desktop\bodyworn-794102_128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4"/>
          <a:stretch/>
        </p:blipFill>
        <p:spPr bwMode="auto">
          <a:xfrm>
            <a:off x="1524000" y="1"/>
            <a:ext cx="9144000" cy="585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524000" y="5733257"/>
            <a:ext cx="9144000" cy="1253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 dirty="0">
                <a:latin typeface="王漢宗超明體繁" pitchFamily="18" charset="-120"/>
                <a:ea typeface="王漢宗超明體繁" pitchFamily="18" charset="-120"/>
              </a:rPr>
              <a:t>社區保全離開崗哨也可以找的到人</a:t>
            </a:r>
            <a:endParaRPr lang="en-US" altLang="zh-TW" sz="2400" dirty="0">
              <a:latin typeface="王漢宗超明體繁" pitchFamily="18" charset="-120"/>
              <a:ea typeface="王漢宗超明體繁" pitchFamily="18" charset="-120"/>
            </a:endParaRPr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320136" y="6237313"/>
            <a:ext cx="2895600" cy="365125"/>
          </a:xfrm>
        </p:spPr>
        <p:txBody>
          <a:bodyPr/>
          <a:lstStyle/>
          <a:p>
            <a:pPr algn="r"/>
            <a:r>
              <a:rPr lang="zh-TW" alt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Elephant" pitchFamily="18" charset="0"/>
              </a:rPr>
              <a:t>伊鍵通</a:t>
            </a:r>
            <a:endParaRPr lang="zh-TW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Elephant" pitchFamily="18" charset="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524000" y="-315416"/>
            <a:ext cx="9144000" cy="1253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>
                <a:solidFill>
                  <a:schemeClr val="bg1"/>
                </a:solidFill>
                <a:latin typeface="王漢宗超明體繁" pitchFamily="18" charset="-120"/>
                <a:ea typeface="王漢宗超明體繁" pitchFamily="18" charset="-120"/>
              </a:rPr>
              <a:t>伊鍵通使用</a:t>
            </a:r>
            <a:r>
              <a:rPr lang="zh-TW" altLang="en-US" sz="2400" dirty="0">
                <a:solidFill>
                  <a:schemeClr val="bg1"/>
                </a:solidFill>
                <a:latin typeface="王漢宗超明體繁" pitchFamily="18" charset="-120"/>
                <a:ea typeface="王漢宗超明體繁" pitchFamily="18" charset="-120"/>
              </a:rPr>
              <a:t>情境</a:t>
            </a:r>
          </a:p>
        </p:txBody>
      </p:sp>
    </p:spTree>
    <p:extLst>
      <p:ext uri="{BB962C8B-B14F-4D97-AF65-F5344CB8AC3E}">
        <p14:creationId xmlns:p14="http://schemas.microsoft.com/office/powerpoint/2010/main" val="4154839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C:\Users\芬\Desktop\multi-storey-car-park-2116579_128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/>
          <a:stretch/>
        </p:blipFill>
        <p:spPr bwMode="auto">
          <a:xfrm>
            <a:off x="1524000" y="1"/>
            <a:ext cx="9144000" cy="592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524000" y="5733257"/>
            <a:ext cx="9144000" cy="1253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 dirty="0">
                <a:latin typeface="王漢宗超明體繁" pitchFamily="18" charset="-120"/>
                <a:ea typeface="王漢宗超明體繁" pitchFamily="18" charset="-120"/>
              </a:rPr>
              <a:t>公寓屋頂或人少的公共區域是增加安全設施的最佳地點</a:t>
            </a:r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320136" y="6237313"/>
            <a:ext cx="2895600" cy="365125"/>
          </a:xfrm>
        </p:spPr>
        <p:txBody>
          <a:bodyPr/>
          <a:lstStyle/>
          <a:p>
            <a:pPr algn="r"/>
            <a:r>
              <a:rPr lang="zh-TW" alt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Elephant" pitchFamily="18" charset="0"/>
              </a:rPr>
              <a:t>伊鍵通</a:t>
            </a:r>
            <a:endParaRPr lang="zh-TW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Elephant" pitchFamily="18" charset="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524000" y="-315416"/>
            <a:ext cx="9144000" cy="1253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>
                <a:solidFill>
                  <a:schemeClr val="bg1"/>
                </a:solidFill>
                <a:latin typeface="王漢宗超明體繁" pitchFamily="18" charset="-120"/>
                <a:ea typeface="王漢宗超明體繁" pitchFamily="18" charset="-120"/>
              </a:rPr>
              <a:t>伊鍵通使用</a:t>
            </a:r>
            <a:r>
              <a:rPr lang="zh-TW" altLang="en-US" sz="2400" dirty="0">
                <a:solidFill>
                  <a:schemeClr val="bg1"/>
                </a:solidFill>
                <a:latin typeface="王漢宗超明體繁" pitchFamily="18" charset="-120"/>
                <a:ea typeface="王漢宗超明體繁" pitchFamily="18" charset="-120"/>
              </a:rPr>
              <a:t>情境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92" y="3783395"/>
            <a:ext cx="537121" cy="55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145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「工廠生產管理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524000" y="5733257"/>
            <a:ext cx="9144000" cy="1253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>
                <a:latin typeface="王漢宗超明體繁" pitchFamily="18" charset="-120"/>
                <a:ea typeface="王漢宗超明體繁" pitchFamily="18" charset="-120"/>
              </a:rPr>
              <a:t>工廠</a:t>
            </a:r>
            <a:r>
              <a:rPr lang="en-US" altLang="zh-TW" sz="2400">
                <a:latin typeface="王漢宗超明體繁" pitchFamily="18" charset="-120"/>
                <a:ea typeface="王漢宗超明體繁" pitchFamily="18" charset="-120"/>
              </a:rPr>
              <a:t>OP</a:t>
            </a:r>
            <a:r>
              <a:rPr lang="zh-TW" altLang="en-US" sz="2400">
                <a:latin typeface="王漢宗超明體繁" pitchFamily="18" charset="-120"/>
                <a:ea typeface="王漢宗超明體繁" pitchFamily="18" charset="-120"/>
              </a:rPr>
              <a:t>人員 緊急呼叫</a:t>
            </a:r>
            <a:endParaRPr lang="zh-TW" altLang="en-US" sz="2400" dirty="0">
              <a:latin typeface="王漢宗超明體繁" pitchFamily="18" charset="-120"/>
              <a:ea typeface="王漢宗超明體繁" pitchFamily="18" charset="-120"/>
            </a:endParaRPr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320136" y="6237313"/>
            <a:ext cx="2895600" cy="365125"/>
          </a:xfrm>
        </p:spPr>
        <p:txBody>
          <a:bodyPr/>
          <a:lstStyle/>
          <a:p>
            <a:pPr algn="r"/>
            <a:r>
              <a:rPr lang="zh-TW" alt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Elephant" pitchFamily="18" charset="0"/>
              </a:rPr>
              <a:t>伊鍵通</a:t>
            </a:r>
            <a:endParaRPr lang="zh-TW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Elephant" pitchFamily="18" charset="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524000" y="-315416"/>
            <a:ext cx="9144000" cy="1253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>
                <a:solidFill>
                  <a:schemeClr val="bg1"/>
                </a:solidFill>
                <a:latin typeface="王漢宗超明體繁" pitchFamily="18" charset="-120"/>
                <a:ea typeface="王漢宗超明體繁" pitchFamily="18" charset="-120"/>
              </a:rPr>
              <a:t>伊鍵通使用</a:t>
            </a:r>
            <a:r>
              <a:rPr lang="zh-TW" altLang="en-US" sz="2400" dirty="0">
                <a:solidFill>
                  <a:schemeClr val="bg1"/>
                </a:solidFill>
                <a:latin typeface="王漢宗超明體繁" pitchFamily="18" charset="-120"/>
                <a:ea typeface="王漢宗超明體繁" pitchFamily="18" charset="-120"/>
              </a:rPr>
              <a:t>情境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3" y="4265931"/>
            <a:ext cx="537121" cy="55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9" y="4418331"/>
            <a:ext cx="537121" cy="55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3" y="4203003"/>
            <a:ext cx="537121" cy="55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1" y="3712973"/>
            <a:ext cx="537121" cy="55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219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9F4713-BA7D-4EA5-AD2D-5EE0032B0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IOT </a:t>
            </a:r>
            <a:r>
              <a:rPr lang="zh-TW" altLang="en-US" dirty="0"/>
              <a:t>應用範圍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B801020-1CC0-4E9A-B6DC-3BC34454E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2B8838D-A25E-4DC9-86B6-30AF1583D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290" y="1763238"/>
            <a:ext cx="9310688" cy="478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75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F8E1AC-C643-44EE-9BAA-B1523E13C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智慧家庭示意圖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E4E6C78-D9DA-44D4-B7D5-B4943D47D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4BF61E0-904F-41B8-B4FD-EDFEA1803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2009775"/>
            <a:ext cx="7705725" cy="468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43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DE93CC-FEA6-46ED-AC7C-17F49B4A9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銀髮族照護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CF65C6-43BC-4BAC-8E31-0674D5BB1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E81DBFD-016D-4BB7-A90A-C46922A13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503" y="1571344"/>
            <a:ext cx="8615109" cy="52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55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芬\Desktop\OTT\B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610" y="9068"/>
            <a:ext cx="9135390" cy="60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41685" y="4581129"/>
            <a:ext cx="5184576" cy="1905075"/>
          </a:xfrm>
        </p:spPr>
        <p:txBody>
          <a:bodyPr/>
          <a:lstStyle/>
          <a:p>
            <a:pPr marL="0" indent="0" algn="r">
              <a:buNone/>
            </a:pPr>
            <a:r>
              <a:rPr lang="zh-TW" altLang="en-US">
                <a:latin typeface="王漢宗超明體繁" pitchFamily="18" charset="-120"/>
                <a:ea typeface="王漢宗超明體繁" pitchFamily="18" charset="-120"/>
              </a:rPr>
              <a:t>伊鍵通 一點就通</a:t>
            </a:r>
            <a:endParaRPr lang="en-US" altLang="zh-TW">
              <a:latin typeface="王漢宗超明體繁" pitchFamily="18" charset="-120"/>
              <a:ea typeface="王漢宗超明體繁" pitchFamily="18" charset="-120"/>
            </a:endParaRPr>
          </a:p>
          <a:p>
            <a:pPr marL="0" indent="0" algn="r">
              <a:buNone/>
            </a:pPr>
            <a:r>
              <a:rPr lang="zh-TW" altLang="en-US">
                <a:latin typeface="王漢宗超明體繁" pitchFamily="18" charset="-120"/>
                <a:ea typeface="王漢宗超明體繁" pitchFamily="18" charset="-120"/>
              </a:rPr>
              <a:t>雙向對講</a:t>
            </a:r>
            <a:endParaRPr lang="en-US" altLang="zh-TW">
              <a:latin typeface="王漢宗超明體繁" pitchFamily="18" charset="-120"/>
              <a:ea typeface="王漢宗超明體繁" pitchFamily="18" charset="-120"/>
            </a:endParaRPr>
          </a:p>
          <a:p>
            <a:pPr marL="0" indent="0" algn="r">
              <a:buNone/>
            </a:pPr>
            <a:r>
              <a:rPr lang="zh-TW" altLang="en-US">
                <a:latin typeface="王漢宗超明體繁" pitchFamily="18" charset="-120"/>
                <a:ea typeface="王漢宗超明體繁" pitchFamily="18" charset="-120"/>
              </a:rPr>
              <a:t>超長待機</a:t>
            </a:r>
            <a:r>
              <a:rPr lang="en-US" altLang="zh-TW">
                <a:latin typeface="王漢宗超明體繁" pitchFamily="18" charset="-120"/>
                <a:ea typeface="王漢宗超明體繁" pitchFamily="18" charset="-120"/>
              </a:rPr>
              <a:t>&gt;5 year</a:t>
            </a:r>
            <a:endParaRPr lang="zh-TW" altLang="en-US" dirty="0">
              <a:latin typeface="王漢宗超明體繁" pitchFamily="18" charset="-120"/>
              <a:ea typeface="王漢宗超明體繁" pitchFamily="18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320136" y="6237313"/>
            <a:ext cx="2895600" cy="365125"/>
          </a:xfrm>
        </p:spPr>
        <p:txBody>
          <a:bodyPr/>
          <a:lstStyle/>
          <a:p>
            <a:pPr algn="r"/>
            <a:r>
              <a:rPr lang="zh-TW" alt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Elephant" pitchFamily="18" charset="0"/>
              </a:rPr>
              <a:t>伊鍵通</a:t>
            </a:r>
          </a:p>
        </p:txBody>
      </p:sp>
    </p:spTree>
    <p:extLst>
      <p:ext uri="{BB962C8B-B14F-4D97-AF65-F5344CB8AC3E}">
        <p14:creationId xmlns:p14="http://schemas.microsoft.com/office/powerpoint/2010/main" val="197129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2322AD-298D-45BC-91B7-A90769452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智能音箱應用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1F3F4DD-F6BC-4C7B-A2FA-C4C99CEB7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A6D0802-41FD-406C-B831-BF200CD4D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1900460"/>
            <a:ext cx="8248650" cy="463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36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BA84C9-8FD2-48B2-A45D-A8E41E94F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ADAS  </a:t>
            </a:r>
            <a:r>
              <a:rPr lang="zh-TW" altLang="en-US" b="1" dirty="0"/>
              <a:t>先進駕駛輔助系統</a:t>
            </a:r>
            <a:br>
              <a:rPr lang="zh-TW" altLang="en-US" b="1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76D1D8-3450-420B-A908-E1283E2E6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C561814-8B25-4D77-9792-E6C1BD573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554" y="1647825"/>
            <a:ext cx="8915399" cy="511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73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7BBBC6-6449-46CA-8A2A-4942823C2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944" y="624110"/>
            <a:ext cx="10225906" cy="1280890"/>
          </a:xfrm>
        </p:spPr>
        <p:txBody>
          <a:bodyPr>
            <a:noAutofit/>
          </a:bodyPr>
          <a:lstStyle/>
          <a:p>
            <a:r>
              <a:rPr lang="en-US" altLang="zh-TW" sz="4000" b="1" dirty="0"/>
              <a:t>FinTech</a:t>
            </a:r>
            <a:r>
              <a:rPr lang="en-US" altLang="zh-TW" sz="4000" dirty="0"/>
              <a:t> (</a:t>
            </a:r>
            <a:r>
              <a:rPr lang="fr-FR" altLang="zh-TW" sz="4000" dirty="0"/>
              <a:t>FinancialTechnology</a:t>
            </a:r>
            <a:r>
              <a:rPr lang="zh-TW" altLang="fr-FR" sz="4000" dirty="0"/>
              <a:t>（金融科技）</a:t>
            </a:r>
            <a:endParaRPr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C4932A-8674-43D3-957B-F7B0602BA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0D66995-9DDA-4E1F-A83D-2C056988C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944" y="1905000"/>
            <a:ext cx="9902337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97314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7634</TotalTime>
  <Words>685</Words>
  <Application>Microsoft Office PowerPoint</Application>
  <PresentationFormat>寬螢幕</PresentationFormat>
  <Paragraphs>91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1" baseType="lpstr">
      <vt:lpstr>王漢宗超明體繁</vt:lpstr>
      <vt:lpstr>微軟正黑體</vt:lpstr>
      <vt:lpstr>Arial</vt:lpstr>
      <vt:lpstr>Century Gothic</vt:lpstr>
      <vt:lpstr>Elephant</vt:lpstr>
      <vt:lpstr>Wingdings 3</vt:lpstr>
      <vt:lpstr>絲縷</vt:lpstr>
      <vt:lpstr>AIOT 時代的商業契機</vt:lpstr>
      <vt:lpstr>什麼是AIOT</vt:lpstr>
      <vt:lpstr>IOT 應用範圍</vt:lpstr>
      <vt:lpstr>智慧家庭示意圖</vt:lpstr>
      <vt:lpstr>銀髮族照護</vt:lpstr>
      <vt:lpstr>PowerPoint 簡報</vt:lpstr>
      <vt:lpstr>智能音箱應用</vt:lpstr>
      <vt:lpstr>ADAS  先進駕駛輔助系統 </vt:lpstr>
      <vt:lpstr>FinTech (FinancialTechnology（金融科技）</vt:lpstr>
      <vt:lpstr>智慧零售</vt:lpstr>
      <vt:lpstr>三大關鍵技術</vt:lpstr>
      <vt:lpstr>數據與分析</vt:lpstr>
      <vt:lpstr>嵌入式系統與感測器 </vt:lpstr>
      <vt:lpstr>通訊連結技術 </vt:lpstr>
      <vt:lpstr>Thank  You</vt:lpstr>
      <vt:lpstr>PowerPoint 簡報</vt:lpstr>
      <vt:lpstr>PowerPoint 簡報</vt:lpstr>
      <vt:lpstr>PowerPoint 簡報</vt:lpstr>
      <vt:lpstr>孩子專屬聯繫爸媽的新方式 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AIOT 時代的商業契機</dc:title>
  <dc:creator>boi yu</dc:creator>
  <cp:lastModifiedBy>boi yu</cp:lastModifiedBy>
  <cp:revision>1</cp:revision>
  <dcterms:created xsi:type="dcterms:W3CDTF">2019-11-18T02:49:52Z</dcterms:created>
  <dcterms:modified xsi:type="dcterms:W3CDTF">2019-12-09T04:19:35Z</dcterms:modified>
</cp:coreProperties>
</file>